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68" r:id="rId7"/>
    <p:sldId id="259" r:id="rId8"/>
    <p:sldId id="260" r:id="rId9"/>
    <p:sldId id="271" r:id="rId10"/>
    <p:sldId id="261" r:id="rId11"/>
    <p:sldId id="272" r:id="rId12"/>
    <p:sldId id="269" r:id="rId13"/>
    <p:sldId id="274" r:id="rId14"/>
    <p:sldId id="273" r:id="rId15"/>
    <p:sldId id="275" r:id="rId16"/>
    <p:sldId id="277" r:id="rId17"/>
    <p:sldId id="278" r:id="rId18"/>
    <p:sldId id="279" r:id="rId19"/>
    <p:sldId id="280" r:id="rId20"/>
    <p:sldId id="283" r:id="rId21"/>
    <p:sldId id="262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4C06A-0606-4FF8-95AF-4F9B49D8D745}" type="datetimeFigureOut">
              <a:rPr lang="sr-Latn-CS" smtClean="0"/>
              <a:pPr/>
              <a:t>27.11.2013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E2EDB-A4FE-429B-8A05-CB3DBA005A6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Disperziono</a:t>
            </a:r>
            <a:r>
              <a:rPr lang="en-US" dirty="0" smtClean="0"/>
              <a:t> </a:t>
            </a:r>
            <a:r>
              <a:rPr lang="en-US" dirty="0" err="1" smtClean="0"/>
              <a:t>ojačani</a:t>
            </a:r>
            <a:r>
              <a:rPr lang="en-US" dirty="0" smtClean="0"/>
              <a:t> </a:t>
            </a:r>
            <a:br>
              <a:rPr lang="en-U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5813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Sadrže</a:t>
            </a:r>
            <a:r>
              <a:rPr lang="en-US" dirty="0" smtClean="0"/>
              <a:t> </a:t>
            </a:r>
            <a:r>
              <a:rPr lang="en-US" dirty="0" err="1" smtClean="0"/>
              <a:t>čestice</a:t>
            </a:r>
            <a:r>
              <a:rPr lang="en-US" dirty="0" smtClean="0"/>
              <a:t> </a:t>
            </a:r>
            <a:r>
              <a:rPr lang="en-US" dirty="0" err="1" smtClean="0"/>
              <a:t>veličine</a:t>
            </a:r>
            <a:r>
              <a:rPr lang="en-US" dirty="0" smtClean="0"/>
              <a:t> do 100 µm,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blokiraju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umnožavaju</a:t>
            </a:r>
            <a:r>
              <a:rPr lang="en-US" dirty="0" smtClean="0"/>
              <a:t> </a:t>
            </a:r>
            <a:r>
              <a:rPr lang="en-US" dirty="0" err="1" smtClean="0"/>
              <a:t>dislokacije</a:t>
            </a:r>
            <a:endParaRPr lang="en-US" dirty="0" smtClean="0"/>
          </a:p>
          <a:p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metalna</a:t>
            </a:r>
            <a:r>
              <a:rPr lang="en-US" dirty="0" smtClean="0"/>
              <a:t> </a:t>
            </a:r>
            <a:r>
              <a:rPr lang="en-US" dirty="0" err="1" smtClean="0"/>
              <a:t>osnova</a:t>
            </a:r>
            <a:r>
              <a:rPr lang="en-US" dirty="0" smtClean="0"/>
              <a:t> (</a:t>
            </a:r>
            <a:r>
              <a:rPr lang="en-US" dirty="0" err="1" smtClean="0"/>
              <a:t>legure</a:t>
            </a:r>
            <a:r>
              <a:rPr lang="en-US" dirty="0" smtClean="0"/>
              <a:t> Al, Mg </a:t>
            </a:r>
            <a:r>
              <a:rPr lang="en-US" dirty="0" err="1" smtClean="0"/>
              <a:t>i</a:t>
            </a:r>
            <a:r>
              <a:rPr lang="en-US" dirty="0" smtClean="0"/>
              <a:t> Ti – </a:t>
            </a:r>
            <a:r>
              <a:rPr lang="en-US" dirty="0" err="1" smtClean="0"/>
              <a:t>žilav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) </a:t>
            </a:r>
            <a:r>
              <a:rPr lang="en-US" dirty="0" err="1" smtClean="0"/>
              <a:t>ojačana</a:t>
            </a:r>
            <a:r>
              <a:rPr lang="en-US" dirty="0" smtClean="0"/>
              <a:t> </a:t>
            </a:r>
            <a:r>
              <a:rPr lang="en-US" dirty="0" err="1" smtClean="0"/>
              <a:t>mikronskim</a:t>
            </a:r>
            <a:r>
              <a:rPr lang="en-US" dirty="0" smtClean="0"/>
              <a:t> </a:t>
            </a:r>
            <a:r>
              <a:rPr lang="en-US" dirty="0" err="1" smtClean="0"/>
              <a:t>česticama</a:t>
            </a:r>
            <a:r>
              <a:rPr lang="en-US" dirty="0" smtClean="0"/>
              <a:t>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 err="1" smtClean="0"/>
              <a:t>SiC</a:t>
            </a:r>
            <a:r>
              <a:rPr lang="en-US" dirty="0" smtClean="0"/>
              <a:t>, </a:t>
            </a:r>
            <a:r>
              <a:rPr lang="en-US" dirty="0" err="1" smtClean="0"/>
              <a:t>TiC</a:t>
            </a:r>
            <a:r>
              <a:rPr lang="en-US" dirty="0" smtClean="0"/>
              <a:t> –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Mehaničke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osobine</a:t>
            </a:r>
            <a:r>
              <a:rPr lang="en-US" dirty="0" smtClean="0"/>
              <a:t> (</a:t>
            </a:r>
            <a:r>
              <a:rPr lang="en-US" dirty="0" err="1" smtClean="0"/>
              <a:t>xxxxxxx</a:t>
            </a:r>
            <a:r>
              <a:rPr lang="en-US" dirty="0" smtClean="0"/>
              <a:t>):</a:t>
            </a:r>
            <a:endParaRPr lang="sr-Latn-CS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05200" y="3729404"/>
            <a:ext cx="5638800" cy="3128596"/>
            <a:chOff x="2251364" y="1814138"/>
            <a:chExt cx="6664036" cy="474327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251364" y="1814138"/>
              <a:ext cx="6664036" cy="4743273"/>
              <a:chOff x="422564" y="740135"/>
              <a:chExt cx="6664036" cy="4743273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52946" y="740135"/>
                <a:ext cx="5036128" cy="4446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20"/>
              <p:cNvSpPr txBox="1">
                <a:spLocks noChangeArrowheads="1"/>
              </p:cNvSpPr>
              <p:nvPr/>
            </p:nvSpPr>
            <p:spPr bwMode="auto">
              <a:xfrm>
                <a:off x="2133600" y="1433297"/>
                <a:ext cx="2362200" cy="1073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sz="2000" b="1" dirty="0" smtClean="0">
                    <a:latin typeface="Calibri" pitchFamily="34" charset="0"/>
                  </a:rPr>
                  <a:t>Pravilo smeše</a:t>
                </a:r>
              </a:p>
              <a:p>
                <a:r>
                  <a:rPr lang="sr-Latn-CS" sz="2000" b="1" dirty="0" smtClean="0">
                    <a:latin typeface="Calibri" pitchFamily="34" charset="0"/>
                  </a:rPr>
                  <a:t>E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K</a:t>
                </a:r>
                <a:r>
                  <a:rPr lang="sr-Latn-CS" sz="2000" b="1" dirty="0" smtClean="0">
                    <a:latin typeface="Calibri" pitchFamily="34" charset="0"/>
                  </a:rPr>
                  <a:t>=f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O</a:t>
                </a:r>
                <a:r>
                  <a:rPr lang="sr-Latn-CS" sz="2000" b="1" dirty="0" smtClean="0">
                    <a:latin typeface="Calibri" pitchFamily="34" charset="0"/>
                  </a:rPr>
                  <a:t>E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O</a:t>
                </a:r>
                <a:r>
                  <a:rPr lang="sr-Latn-CS" sz="2000" b="1" dirty="0" smtClean="0">
                    <a:latin typeface="Calibri" pitchFamily="34" charset="0"/>
                  </a:rPr>
                  <a:t>+f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P</a:t>
                </a:r>
                <a:r>
                  <a:rPr lang="sr-Latn-CS" sz="2000" b="1" dirty="0" smtClean="0">
                    <a:latin typeface="Calibri" pitchFamily="34" charset="0"/>
                  </a:rPr>
                  <a:t>E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P</a:t>
                </a:r>
                <a:endParaRPr lang="sr-Latn-CS" sz="2000" b="1" dirty="0">
                  <a:latin typeface="Calibri" pitchFamily="34" charset="0"/>
                </a:endParaRPr>
              </a:p>
            </p:txBody>
          </p:sp>
          <p:sp>
            <p:nvSpPr>
              <p:cNvPr id="10" name="TextBox 21"/>
              <p:cNvSpPr txBox="1">
                <a:spLocks noChangeArrowheads="1"/>
              </p:cNvSpPr>
              <p:nvPr/>
            </p:nvSpPr>
            <p:spPr bwMode="auto">
              <a:xfrm>
                <a:off x="2944091" y="3743838"/>
                <a:ext cx="3810000" cy="1073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sz="2000" b="1" dirty="0" smtClean="0">
                    <a:latin typeface="Calibri" pitchFamily="34" charset="0"/>
                  </a:rPr>
                  <a:t>Obrnuto pravilo smeše</a:t>
                </a:r>
              </a:p>
              <a:p>
                <a:r>
                  <a:rPr lang="sr-Latn-CS" sz="2000" b="1" dirty="0" smtClean="0">
                    <a:latin typeface="Calibri" pitchFamily="34" charset="0"/>
                  </a:rPr>
                  <a:t>1/E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K</a:t>
                </a:r>
                <a:r>
                  <a:rPr lang="sr-Latn-CS" sz="2000" b="1" dirty="0" smtClean="0">
                    <a:latin typeface="Calibri" pitchFamily="34" charset="0"/>
                  </a:rPr>
                  <a:t>=f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O</a:t>
                </a:r>
                <a:r>
                  <a:rPr lang="sr-Latn-CS" sz="2000" b="1" dirty="0" smtClean="0">
                    <a:latin typeface="Calibri" pitchFamily="34" charset="0"/>
                  </a:rPr>
                  <a:t>/E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O</a:t>
                </a:r>
                <a:r>
                  <a:rPr lang="sr-Latn-CS" sz="2000" b="1" dirty="0" smtClean="0">
                    <a:latin typeface="Calibri" pitchFamily="34" charset="0"/>
                  </a:rPr>
                  <a:t>+f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P</a:t>
                </a:r>
                <a:r>
                  <a:rPr lang="sr-Latn-CS" sz="2000" b="1" dirty="0" smtClean="0">
                    <a:latin typeface="Calibri" pitchFamily="34" charset="0"/>
                  </a:rPr>
                  <a:t>/E</a:t>
                </a:r>
                <a:r>
                  <a:rPr lang="sr-Latn-CS" sz="2000" b="1" baseline="-25000" dirty="0" smtClean="0">
                    <a:latin typeface="Calibri" pitchFamily="34" charset="0"/>
                  </a:rPr>
                  <a:t>P</a:t>
                </a:r>
                <a:endParaRPr lang="sr-Latn-CS" sz="2000" b="1" baseline="-25000" dirty="0">
                  <a:latin typeface="Calibri" pitchFamily="34" charset="0"/>
                </a:endParaRPr>
              </a:p>
            </p:txBody>
          </p:sp>
          <p:sp>
            <p:nvSpPr>
              <p:cNvPr id="11" name="TextBox 22"/>
              <p:cNvSpPr txBox="1">
                <a:spLocks noChangeArrowheads="1"/>
              </p:cNvSpPr>
              <p:nvPr/>
            </p:nvSpPr>
            <p:spPr bwMode="auto">
              <a:xfrm>
                <a:off x="422564" y="4876800"/>
                <a:ext cx="1863437" cy="6066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r-Latn-CS" sz="2000" b="1" dirty="0">
                    <a:latin typeface="Calibri" pitchFamily="34" charset="0"/>
                  </a:rPr>
                  <a:t>Osnova</a:t>
                </a:r>
              </a:p>
            </p:txBody>
          </p:sp>
          <p:sp>
            <p:nvSpPr>
              <p:cNvPr id="12" name="TextBox 23"/>
              <p:cNvSpPr txBox="1">
                <a:spLocks noChangeArrowheads="1"/>
              </p:cNvSpPr>
              <p:nvPr/>
            </p:nvSpPr>
            <p:spPr bwMode="auto">
              <a:xfrm>
                <a:off x="5486400" y="4876800"/>
                <a:ext cx="1600200" cy="6066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alibri" pitchFamily="34" charset="0"/>
                  </a:rPr>
                  <a:t>Č</a:t>
                </a:r>
                <a:r>
                  <a:rPr lang="sr-Latn-CS" sz="2000" b="1" dirty="0" smtClean="0">
                    <a:latin typeface="Calibri" pitchFamily="34" charset="0"/>
                  </a:rPr>
                  <a:t>estice</a:t>
                </a:r>
                <a:endParaRPr lang="sr-Latn-CS" sz="2000" b="1" dirty="0">
                  <a:latin typeface="Calibri" pitchFamily="34" charset="0"/>
                </a:endParaRPr>
              </a:p>
            </p:txBody>
          </p:sp>
          <p:sp>
            <p:nvSpPr>
              <p:cNvPr id="13" name="TextBox 24"/>
              <p:cNvSpPr txBox="1">
                <a:spLocks noChangeArrowheads="1"/>
              </p:cNvSpPr>
              <p:nvPr/>
            </p:nvSpPr>
            <p:spPr bwMode="auto">
              <a:xfrm>
                <a:off x="1143000" y="838200"/>
                <a:ext cx="381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800" b="1">
                    <a:latin typeface="Calibri" pitchFamily="34" charset="0"/>
                  </a:rPr>
                  <a:t>E</a:t>
                </a:r>
              </a:p>
            </p:txBody>
          </p:sp>
        </p:grpSp>
        <p:sp>
          <p:nvSpPr>
            <p:cNvPr id="6" name="TextBox 17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800" b="1">
                  <a:latin typeface="Calibri" pitchFamily="34" charset="0"/>
                </a:rPr>
                <a:t>E</a:t>
              </a:r>
              <a:r>
                <a:rPr lang="sr-Latn-CS" sz="2800" b="1" baseline="-25000">
                  <a:latin typeface="Calibri" pitchFamily="34" charset="0"/>
                </a:rPr>
                <a:t>O</a:t>
              </a:r>
              <a:endParaRPr lang="sr-Latn-CS" sz="2800" b="1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Primeri</a:t>
            </a:r>
            <a:r>
              <a:rPr lang="en-US" sz="2400" b="1" dirty="0" smtClean="0"/>
              <a:t>: </a:t>
            </a:r>
          </a:p>
          <a:p>
            <a:pPr marL="514350" indent="-514350">
              <a:buNone/>
            </a:pPr>
            <a:r>
              <a:rPr lang="en-US" sz="2400" dirty="0" smtClean="0"/>
              <a:t>1. 	</a:t>
            </a:r>
            <a:r>
              <a:rPr lang="en-US" sz="2400" b="1" dirty="0" err="1" smtClean="0"/>
              <a:t>Automobilska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industrija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osovine</a:t>
            </a:r>
            <a:r>
              <a:rPr lang="en-US" sz="2400" dirty="0" smtClean="0"/>
              <a:t>, </a:t>
            </a:r>
            <a:r>
              <a:rPr lang="en-US" sz="2400" dirty="0" err="1" smtClean="0"/>
              <a:t>kočioni</a:t>
            </a:r>
            <a:r>
              <a:rPr lang="en-US" sz="2400" dirty="0" smtClean="0"/>
              <a:t> </a:t>
            </a:r>
            <a:r>
              <a:rPr lang="en-US" sz="2400" dirty="0" err="1" smtClean="0"/>
              <a:t>diskovi</a:t>
            </a:r>
            <a:r>
              <a:rPr lang="en-US" sz="2400" dirty="0" smtClean="0"/>
              <a:t>):				</a:t>
            </a:r>
            <a:r>
              <a:rPr lang="en-US" sz="2400" dirty="0" err="1" smtClean="0"/>
              <a:t>leg.Al</a:t>
            </a:r>
            <a:r>
              <a:rPr lang="en-US" sz="2400" dirty="0" smtClean="0"/>
              <a:t>+(20-30)%Al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SiC</a:t>
            </a:r>
            <a:r>
              <a:rPr lang="en-US" sz="2400" dirty="0" smtClean="0"/>
              <a:t>)</a:t>
            </a:r>
          </a:p>
          <a:p>
            <a:pPr marL="514350" indent="-514350">
              <a:buNone/>
            </a:pPr>
            <a:r>
              <a:rPr lang="en-US" sz="2400" dirty="0" smtClean="0"/>
              <a:t>				leg.Mg+50%TiC</a:t>
            </a:r>
          </a:p>
          <a:p>
            <a:pPr marL="514350" indent="-514350">
              <a:buNone/>
            </a:pPr>
            <a:r>
              <a:rPr lang="en-US" sz="2400" dirty="0" smtClean="0"/>
              <a:t>				</a:t>
            </a:r>
            <a:r>
              <a:rPr lang="en-US" sz="2400" dirty="0" err="1" smtClean="0"/>
              <a:t>leg.Ti</a:t>
            </a:r>
            <a:r>
              <a:rPr lang="en-US" sz="2400" dirty="0" smtClean="0"/>
              <a:t>+(12-15)%</a:t>
            </a:r>
            <a:r>
              <a:rPr lang="en-US" sz="2400" dirty="0" err="1" smtClean="0"/>
              <a:t>TiC</a:t>
            </a: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2. 	</a:t>
            </a:r>
            <a:r>
              <a:rPr lang="en-US" sz="2400" b="1" dirty="0" err="1" smtClean="0"/>
              <a:t>Avio-industrija</a:t>
            </a:r>
            <a:r>
              <a:rPr lang="en-US" sz="2400" dirty="0" smtClean="0"/>
              <a:t> (</a:t>
            </a:r>
            <a:r>
              <a:rPr lang="en-US" sz="2400" dirty="0" err="1" smtClean="0"/>
              <a:t>strukturalni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elementi</a:t>
            </a:r>
            <a:r>
              <a:rPr lang="en-US" sz="2400" dirty="0" smtClean="0"/>
              <a:t>): 	</a:t>
            </a:r>
            <a:r>
              <a:rPr lang="en-US" sz="2400" dirty="0" err="1" smtClean="0"/>
              <a:t>leg.Al</a:t>
            </a:r>
            <a:r>
              <a:rPr lang="en-US" sz="2400" dirty="0" smtClean="0"/>
              <a:t>+(15-20)% </a:t>
            </a:r>
            <a:r>
              <a:rPr lang="en-US" sz="2400" dirty="0" err="1" smtClean="0"/>
              <a:t>SiC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			</a:t>
            </a:r>
            <a:r>
              <a:rPr lang="en-US" sz="2400" dirty="0" err="1" smtClean="0"/>
              <a:t>leg.Mg</a:t>
            </a:r>
            <a:r>
              <a:rPr lang="en-US" sz="2400" dirty="0" smtClean="0"/>
              <a:t>+</a:t>
            </a:r>
            <a:r>
              <a:rPr lang="sr-Latn-CS" sz="2400" dirty="0" smtClean="0"/>
              <a:t>50% SiC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0" y="1981200"/>
            <a:ext cx="1570037" cy="235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2819400"/>
            <a:ext cx="2811921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7776442">
            <a:off x="5647331" y="3348745"/>
            <a:ext cx="762000" cy="3806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05400"/>
            <a:ext cx="5339742" cy="15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981200"/>
            <a:ext cx="3202861" cy="238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Partikulitni</a:t>
            </a:r>
            <a:r>
              <a:rPr lang="en-US" dirty="0" smtClean="0"/>
              <a:t> </a:t>
            </a:r>
            <a:r>
              <a:rPr lang="en-US" dirty="0" err="1" smtClean="0"/>
              <a:t>nanokompozitni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Sadrže</a:t>
            </a:r>
            <a:r>
              <a:rPr lang="en-US" sz="3000" dirty="0" smtClean="0"/>
              <a:t> </a:t>
            </a:r>
            <a:r>
              <a:rPr lang="en-US" sz="3000" dirty="0" err="1" smtClean="0"/>
              <a:t>čestice</a:t>
            </a:r>
            <a:r>
              <a:rPr lang="en-US" sz="3000" dirty="0" smtClean="0"/>
              <a:t> </a:t>
            </a:r>
            <a:r>
              <a:rPr lang="en-US" sz="3000" dirty="0" err="1" smtClean="0"/>
              <a:t>veličine</a:t>
            </a:r>
            <a:r>
              <a:rPr lang="en-US" sz="3000" dirty="0" smtClean="0"/>
              <a:t> do 100 nm, </a:t>
            </a:r>
            <a:r>
              <a:rPr lang="en-US" sz="3000" dirty="0" err="1" smtClean="0"/>
              <a:t>koje</a:t>
            </a:r>
            <a:r>
              <a:rPr lang="en-US" sz="3000" dirty="0" smtClean="0"/>
              <a:t> </a:t>
            </a:r>
            <a:r>
              <a:rPr lang="en-US" sz="3000" dirty="0" err="1" smtClean="0"/>
              <a:t>izaziva</a:t>
            </a:r>
            <a:r>
              <a:rPr lang="en-US" sz="3000" dirty="0" smtClean="0"/>
              <a:t> </a:t>
            </a:r>
            <a:r>
              <a:rPr lang="en-US" sz="3000" dirty="0" err="1" smtClean="0"/>
              <a:t>ojačanje</a:t>
            </a:r>
            <a:r>
              <a:rPr lang="en-US" sz="3000" dirty="0" smtClean="0"/>
              <a:t> </a:t>
            </a:r>
            <a:r>
              <a:rPr lang="en-US" sz="3000" dirty="0" err="1" smtClean="0"/>
              <a:t>veće</a:t>
            </a:r>
            <a:r>
              <a:rPr lang="en-US" sz="3000" dirty="0" smtClean="0"/>
              <a:t> </a:t>
            </a:r>
            <a:r>
              <a:rPr lang="en-US" sz="3000" dirty="0" err="1" smtClean="0"/>
              <a:t>nego</a:t>
            </a:r>
            <a:r>
              <a:rPr lang="en-US" sz="3000" dirty="0" smtClean="0"/>
              <a:t> </a:t>
            </a:r>
            <a:r>
              <a:rPr lang="en-US" sz="3000" dirty="0" err="1" smtClean="0"/>
              <a:t>što</a:t>
            </a:r>
            <a:r>
              <a:rPr lang="en-US" sz="3000" dirty="0" smtClean="0"/>
              <a:t> </a:t>
            </a:r>
            <a:r>
              <a:rPr lang="en-US" sz="3000" dirty="0" err="1" smtClean="0"/>
              <a:t>sugeriše</a:t>
            </a:r>
            <a:r>
              <a:rPr lang="en-US" sz="3000" dirty="0" smtClean="0"/>
              <a:t> </a:t>
            </a:r>
            <a:r>
              <a:rPr lang="en-US" sz="3000" dirty="0" err="1" smtClean="0"/>
              <a:t>pravilo</a:t>
            </a:r>
            <a:r>
              <a:rPr lang="en-US" sz="3000" dirty="0" smtClean="0"/>
              <a:t> </a:t>
            </a:r>
            <a:r>
              <a:rPr lang="en-US" sz="3000" dirty="0" err="1" smtClean="0"/>
              <a:t>smeše</a:t>
            </a:r>
            <a:endParaRPr lang="en-US" sz="3000" dirty="0" smtClean="0"/>
          </a:p>
          <a:p>
            <a:r>
              <a:rPr lang="en-US" sz="3000" dirty="0" err="1" smtClean="0"/>
              <a:t>Kod</a:t>
            </a:r>
            <a:r>
              <a:rPr lang="en-US" sz="3000" dirty="0" smtClean="0"/>
              <a:t> </a:t>
            </a:r>
            <a:r>
              <a:rPr lang="en-US" sz="3000" dirty="0" err="1" smtClean="0"/>
              <a:t>polimera</a:t>
            </a:r>
            <a:r>
              <a:rPr lang="en-US" sz="3000" dirty="0" smtClean="0"/>
              <a:t> </a:t>
            </a:r>
            <a:r>
              <a:rPr lang="en-US" sz="3000" dirty="0" err="1" smtClean="0"/>
              <a:t>dolazi</a:t>
            </a:r>
            <a:r>
              <a:rPr lang="en-US" sz="3000" dirty="0" smtClean="0"/>
              <a:t> do </a:t>
            </a:r>
            <a:r>
              <a:rPr lang="en-US" sz="3000" dirty="0" err="1" smtClean="0"/>
              <a:t>uređenja</a:t>
            </a:r>
            <a:r>
              <a:rPr lang="en-US" sz="3000" dirty="0" smtClean="0"/>
              <a:t> </a:t>
            </a:r>
            <a:r>
              <a:rPr lang="en-US" sz="3000" dirty="0" err="1" smtClean="0"/>
              <a:t>strukture</a:t>
            </a:r>
            <a:r>
              <a:rPr lang="en-US" sz="3000" dirty="0" smtClean="0"/>
              <a:t> </a:t>
            </a:r>
            <a:r>
              <a:rPr lang="en-US" sz="3000" dirty="0" err="1" smtClean="0"/>
              <a:t>na</a:t>
            </a:r>
            <a:r>
              <a:rPr lang="en-US" sz="3000" dirty="0" smtClean="0"/>
              <a:t> </a:t>
            </a:r>
            <a:r>
              <a:rPr lang="en-US" sz="3000" dirty="0" err="1" smtClean="0"/>
              <a:t>rastojanju</a:t>
            </a:r>
            <a:r>
              <a:rPr lang="en-US" sz="3000" dirty="0" smtClean="0"/>
              <a:t> 1 µm </a:t>
            </a:r>
            <a:r>
              <a:rPr lang="en-US" sz="3000" dirty="0" err="1" smtClean="0"/>
              <a:t>oko</a:t>
            </a:r>
            <a:r>
              <a:rPr lang="en-US" sz="3000" dirty="0" smtClean="0"/>
              <a:t> </a:t>
            </a:r>
            <a:r>
              <a:rPr lang="en-US" sz="3000" dirty="0" err="1" smtClean="0"/>
              <a:t>čestice</a:t>
            </a:r>
            <a:r>
              <a:rPr lang="en-US" sz="3000" dirty="0" smtClean="0"/>
              <a:t>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16"/>
          <p:cNvGrpSpPr/>
          <p:nvPr/>
        </p:nvGrpSpPr>
        <p:grpSpPr>
          <a:xfrm>
            <a:off x="3505200" y="3200400"/>
            <a:ext cx="5638800" cy="2932331"/>
            <a:chOff x="-59028" y="951190"/>
            <a:chExt cx="8974428" cy="5571429"/>
          </a:xfrm>
        </p:grpSpPr>
        <p:pic>
          <p:nvPicPr>
            <p:cNvPr id="5" name="Picture 3" descr="C:\Users\Digital\Pictures\слайд 6.jpg"/>
            <p:cNvPicPr>
              <a:picLocks noChangeAspect="1" noChangeArrowheads="1"/>
            </p:cNvPicPr>
            <p:nvPr/>
          </p:nvPicPr>
          <p:blipFill>
            <a:blip r:embed="rId2" cstate="email">
              <a:lum contrast="30000"/>
            </a:blip>
            <a:srcRect/>
            <a:stretch>
              <a:fillRect/>
            </a:stretch>
          </p:blipFill>
          <p:spPr bwMode="auto">
            <a:xfrm rot="10800000">
              <a:off x="304800" y="2362200"/>
              <a:ext cx="4038600" cy="3437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" descr="Слайд 3. Слияние приповерхностный слоев2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575757"/>
                </a:clrFrom>
                <a:clrTo>
                  <a:srgbClr val="575757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105400" y="2590800"/>
              <a:ext cx="3810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-59028" y="951190"/>
              <a:ext cx="2228045" cy="17543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i="1" dirty="0" smtClean="0"/>
                <a:t>Nepotpuno ojačana osnova</a:t>
              </a:r>
              <a:endParaRPr lang="sr-Latn-CS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77118" y="5294590"/>
              <a:ext cx="3038341" cy="12280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i="1" dirty="0" smtClean="0"/>
                <a:t>Potpuno ojačana</a:t>
              </a:r>
            </a:p>
            <a:p>
              <a:r>
                <a:rPr lang="sr-Latn-CS" b="1" i="1" dirty="0"/>
                <a:t>o</a:t>
              </a:r>
              <a:r>
                <a:rPr lang="sr-Latn-CS" b="1" i="1" dirty="0" smtClean="0"/>
                <a:t>snova</a:t>
              </a:r>
              <a:endParaRPr lang="sr-Latn-CS" b="1" i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3048000" y="2667000"/>
              <a:ext cx="1066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13290" y="1819870"/>
              <a:ext cx="2304245" cy="1228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Nanočestic</a:t>
              </a:r>
              <a:r>
                <a:rPr lang="en-US" b="1" dirty="0" smtClean="0"/>
                <a:t>e</a:t>
              </a:r>
              <a:r>
                <a:rPr lang="sr-Latn-CS" b="1" dirty="0" smtClean="0"/>
                <a:t> 10 nm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7769" y="1530310"/>
              <a:ext cx="2281707" cy="1228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Mikročestica 10 </a:t>
              </a:r>
              <a:r>
                <a:rPr lang="sr-Latn-CS" b="1" dirty="0" smtClean="0">
                  <a:sym typeface="Symbol"/>
                </a:rPr>
                <a:t></a:t>
              </a:r>
              <a:r>
                <a:rPr lang="sr-Latn-CS" b="1" dirty="0" smtClean="0"/>
                <a:t>m</a:t>
              </a:r>
              <a:endParaRPr lang="sr-Latn-CS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6200000" flipH="1">
              <a:off x="1600200" y="2895600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33400" y="6027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*</a:t>
            </a:r>
            <a:r>
              <a:rPr lang="en-US" sz="2400" b="1" i="1" dirty="0" err="1" smtClean="0"/>
              <a:t>Ojačanje</a:t>
            </a:r>
            <a:r>
              <a:rPr lang="en-US" sz="2400" b="1" i="1" dirty="0" smtClean="0"/>
              <a:t> je </a:t>
            </a:r>
            <a:r>
              <a:rPr lang="en-US" sz="2400" b="1" i="1" dirty="0" err="1" smtClean="0"/>
              <a:t>veće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ukoliko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čestice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manje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ako</a:t>
            </a:r>
            <a:r>
              <a:rPr lang="en-US" sz="2400" b="1" i="1" dirty="0" smtClean="0"/>
              <a:t> je </a:t>
            </a:r>
            <a:r>
              <a:rPr lang="en-US" sz="2400" b="1" i="1" dirty="0" err="1" smtClean="0"/>
              <a:t>disperzija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čestica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veća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sprečiti</a:t>
            </a:r>
            <a:r>
              <a:rPr lang="en-US" sz="2400" b="1" i="1" dirty="0" smtClean="0"/>
              <a:t>  </a:t>
            </a:r>
            <a:r>
              <a:rPr lang="en-US" sz="2400" b="1" i="1" dirty="0" err="1" smtClean="0"/>
              <a:t>aglomeraciju</a:t>
            </a:r>
            <a:r>
              <a:rPr lang="en-US" sz="2400" b="1" i="1" dirty="0" smtClean="0"/>
              <a:t> – </a:t>
            </a:r>
            <a:r>
              <a:rPr lang="en-US" sz="2400" b="1" i="1" dirty="0" err="1" smtClean="0"/>
              <a:t>spajanje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čestica</a:t>
            </a:r>
            <a:r>
              <a:rPr lang="en-US" sz="2400" b="1" i="1" dirty="0" smtClean="0"/>
              <a:t>)</a:t>
            </a:r>
          </a:p>
        </p:txBody>
      </p:sp>
      <p:grpSp>
        <p:nvGrpSpPr>
          <p:cNvPr id="14" name="Group 12"/>
          <p:cNvGrpSpPr/>
          <p:nvPr/>
        </p:nvGrpSpPr>
        <p:grpSpPr>
          <a:xfrm>
            <a:off x="228600" y="3429000"/>
            <a:ext cx="3276600" cy="2198132"/>
            <a:chOff x="2667000" y="1487846"/>
            <a:chExt cx="6702136" cy="5493251"/>
          </a:xfrm>
        </p:grpSpPr>
        <p:pic>
          <p:nvPicPr>
            <p:cNvPr id="15" name="Рисунок 1" descr="Слайд 2. Работа упорядочения силами Гамакера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67000" y="1487846"/>
              <a:ext cx="6096000" cy="514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619501" y="6058116"/>
              <a:ext cx="3006439" cy="9229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Nano</a:t>
              </a:r>
              <a:r>
                <a:rPr lang="sr-Latn-CS" b="1" dirty="0" smtClean="0"/>
                <a:t>č</a:t>
              </a:r>
              <a:r>
                <a:rPr lang="en-US" b="1" dirty="0" err="1" smtClean="0"/>
                <a:t>estica</a:t>
              </a:r>
              <a:endParaRPr lang="sr-Latn-C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5318" y="5105977"/>
              <a:ext cx="2493818" cy="1615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Uređenje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strukture</a:t>
              </a:r>
              <a:endParaRPr lang="sr-Latn-CS" b="1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Primeri</a:t>
            </a:r>
            <a:r>
              <a:rPr lang="en-US" sz="2400" b="1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400" b="1" dirty="0" err="1" smtClean="0"/>
              <a:t>Automobilska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industrija</a:t>
            </a:r>
            <a:r>
              <a:rPr lang="en-US" sz="2400" dirty="0" smtClean="0"/>
              <a:t>: </a:t>
            </a:r>
            <a:r>
              <a:rPr lang="en-US" sz="2400" dirty="0" err="1" smtClean="0"/>
              <a:t>Poliamid</a:t>
            </a:r>
            <a:r>
              <a:rPr lang="en-US" sz="2400" dirty="0" smtClean="0"/>
              <a:t> (PA) + </a:t>
            </a:r>
            <a:r>
              <a:rPr lang="en-US" sz="2400" dirty="0" err="1" smtClean="0"/>
              <a:t>montmorilonit</a:t>
            </a:r>
            <a:r>
              <a:rPr lang="en-US" sz="2400" dirty="0" smtClean="0"/>
              <a:t> (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gline</a:t>
            </a:r>
            <a:r>
              <a:rPr lang="en-US" sz="2400" dirty="0" smtClean="0"/>
              <a:t>): </a:t>
            </a:r>
            <a:r>
              <a:rPr lang="en-US" sz="2400" dirty="0" err="1" smtClean="0"/>
              <a:t>prvi</a:t>
            </a:r>
            <a:r>
              <a:rPr lang="en-US" sz="2400" dirty="0" smtClean="0"/>
              <a:t> </a:t>
            </a:r>
            <a:r>
              <a:rPr lang="en-US" sz="2400" dirty="0" err="1" smtClean="0"/>
              <a:t>nanokompozit</a:t>
            </a:r>
            <a:r>
              <a:rPr lang="en-US" sz="2400" dirty="0" smtClean="0"/>
              <a:t> </a:t>
            </a:r>
            <a:r>
              <a:rPr lang="en-US" sz="2400" dirty="0" err="1" smtClean="0"/>
              <a:t>namenjen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sr-Latn-CS" sz="2400" dirty="0" smtClean="0"/>
              <a:t>poklopac motora i zupčastog kaiša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sr-Latn-CS" sz="2400" dirty="0" smtClean="0"/>
              <a:t> branik</a:t>
            </a:r>
            <a:r>
              <a:rPr lang="en-US" sz="2400" dirty="0" smtClean="0"/>
              <a:t> (Toyota, </a:t>
            </a:r>
            <a:r>
              <a:rPr lang="en-US" sz="2400" dirty="0" err="1" smtClean="0"/>
              <a:t>kasnije</a:t>
            </a:r>
            <a:r>
              <a:rPr lang="en-US" sz="2400" dirty="0" smtClean="0"/>
              <a:t> MAN, GM, Volvo,…)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b="1" dirty="0" err="1" smtClean="0"/>
              <a:t>Medicina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transparentni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elementi</a:t>
            </a:r>
            <a:r>
              <a:rPr lang="en-US" sz="2400" b="1" dirty="0" smtClean="0"/>
              <a:t>:</a:t>
            </a:r>
            <a:r>
              <a:rPr lang="en-US" sz="2400" dirty="0" smtClean="0"/>
              <a:t> PMMA+SiO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5689600" y="2133600"/>
            <a:ext cx="345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8100000">
            <a:off x="6770430" y="3554437"/>
            <a:ext cx="367553" cy="5511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Down Arrow 5"/>
          <p:cNvSpPr/>
          <p:nvPr/>
        </p:nvSpPr>
        <p:spPr>
          <a:xfrm rot="20347794">
            <a:off x="6334514" y="2485790"/>
            <a:ext cx="367553" cy="5511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133600"/>
          <a:ext cx="6324599" cy="2148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85800"/>
                <a:gridCol w="3124199"/>
              </a:tblGrid>
              <a:tr h="455535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</a:t>
                      </a:r>
                      <a:endParaRPr lang="sr-Latn-C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PA+5</a:t>
                      </a:r>
                      <a:r>
                        <a:rPr lang="sr-Latn-CS" sz="2400" dirty="0" smtClean="0"/>
                        <a:t>% Montmorilonit</a:t>
                      </a:r>
                      <a:endParaRPr lang="sr-Latn-CS" sz="2400" dirty="0"/>
                    </a:p>
                  </a:txBody>
                  <a:tcPr/>
                </a:tc>
              </a:tr>
              <a:tr h="380999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Rm</a:t>
                      </a:r>
                      <a:r>
                        <a:rPr lang="sr-Latn-CS" sz="2000" b="1" dirty="0" smtClean="0"/>
                        <a:t>[MPa]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69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107</a:t>
                      </a:r>
                      <a:endParaRPr lang="sr-Latn-CS" sz="2000" b="1" dirty="0"/>
                    </a:p>
                  </a:txBody>
                  <a:tcPr/>
                </a:tc>
              </a:tr>
              <a:tr h="441959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Temp</a:t>
                      </a:r>
                      <a:r>
                        <a:rPr lang="en-US" sz="2000" b="1" dirty="0" smtClean="0"/>
                        <a:t>.</a:t>
                      </a:r>
                      <a:r>
                        <a:rPr lang="sr-Latn-CS" sz="2000" b="1" dirty="0" smtClean="0"/>
                        <a:t>degradacije </a:t>
                      </a:r>
                      <a:r>
                        <a:rPr lang="sr-Latn-CS" sz="2000" b="1" baseline="0" dirty="0" smtClean="0"/>
                        <a:t>[</a:t>
                      </a:r>
                      <a:r>
                        <a:rPr lang="sr-Latn-CS" sz="2000" b="1" baseline="30000" dirty="0" smtClean="0"/>
                        <a:t>o</a:t>
                      </a:r>
                      <a:r>
                        <a:rPr lang="sr-Latn-CS" sz="2000" b="1" baseline="0" dirty="0" smtClean="0"/>
                        <a:t>C]</a:t>
                      </a:r>
                      <a:endParaRPr lang="sr-Latn-CS" sz="2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65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145</a:t>
                      </a:r>
                      <a:endParaRPr lang="sr-Latn-C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Energija udara [J/cm</a:t>
                      </a:r>
                      <a:r>
                        <a:rPr lang="sr-Latn-CS" sz="2000" b="1" baseline="30000" dirty="0" smtClean="0"/>
                        <a:t>2</a:t>
                      </a:r>
                      <a:r>
                        <a:rPr lang="sr-Latn-CS" sz="2000" b="1" dirty="0" smtClean="0"/>
                        <a:t>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0,23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0,28</a:t>
                      </a:r>
                      <a:endParaRPr lang="sr-Latn-CS" sz="2000" b="1" dirty="0"/>
                    </a:p>
                  </a:txBody>
                  <a:tcPr/>
                </a:tc>
              </a:tr>
              <a:tr h="357831"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Upojnost vode [%]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0,87</a:t>
                      </a:r>
                      <a:endParaRPr lang="sr-Latn-C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2000" b="1" dirty="0" smtClean="0"/>
                        <a:t>0,51</a:t>
                      </a:r>
                      <a:endParaRPr lang="sr-Latn-C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4800600"/>
          <a:ext cx="69341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905000"/>
                <a:gridCol w="1904998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Rm </a:t>
                      </a:r>
                      <a:r>
                        <a:rPr lang="en-US" dirty="0" smtClean="0"/>
                        <a:t>[</a:t>
                      </a:r>
                      <a:r>
                        <a:rPr lang="sr-Latn-CS" dirty="0" smtClean="0"/>
                        <a:t>MPa]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sr-Latn-CS" dirty="0" smtClean="0"/>
                        <a:t> [%]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PMMA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6,74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15,4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PMMA+10%SiO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(40 nm)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10,03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9,12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PMMA+5%SiO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(20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9,28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19,7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PMMA+10%SiO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 (20 nm)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12,58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17,9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Kompozitni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ojačani</a:t>
            </a:r>
            <a:r>
              <a:rPr lang="en-US" dirty="0" smtClean="0"/>
              <a:t> </a:t>
            </a:r>
            <a:r>
              <a:rPr lang="en-US" dirty="0" err="1" smtClean="0"/>
              <a:t>vlaknima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28956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Ojačavanje</a:t>
            </a:r>
            <a:r>
              <a:rPr lang="en-US" sz="2600" dirty="0" smtClean="0"/>
              <a:t> se </a:t>
            </a:r>
            <a:r>
              <a:rPr lang="en-US" sz="2600" dirty="0" err="1" smtClean="0"/>
              <a:t>postiže</a:t>
            </a:r>
            <a:r>
              <a:rPr lang="en-US" sz="2600" dirty="0" smtClean="0"/>
              <a:t> </a:t>
            </a:r>
            <a:r>
              <a:rPr lang="en-US" sz="2600" dirty="0" err="1" smtClean="0"/>
              <a:t>prenosom</a:t>
            </a:r>
            <a:r>
              <a:rPr lang="en-US" sz="2600" dirty="0" smtClean="0"/>
              <a:t> </a:t>
            </a:r>
            <a:r>
              <a:rPr lang="en-US" sz="2600" dirty="0" err="1" smtClean="0"/>
              <a:t>napona</a:t>
            </a:r>
            <a:r>
              <a:rPr lang="en-US" sz="2600" dirty="0" smtClean="0"/>
              <a:t> </a:t>
            </a:r>
            <a:r>
              <a:rPr lang="en-US" sz="2600" dirty="0" err="1" smtClean="0"/>
              <a:t>sa</a:t>
            </a:r>
            <a:r>
              <a:rPr lang="en-US" sz="2600" dirty="0" smtClean="0"/>
              <a:t> </a:t>
            </a:r>
            <a:r>
              <a:rPr lang="en-US" sz="2600" dirty="0" err="1" smtClean="0"/>
              <a:t>osnove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vlakna</a:t>
            </a:r>
            <a:r>
              <a:rPr lang="en-US" sz="2600" dirty="0" smtClean="0"/>
              <a:t>.</a:t>
            </a:r>
          </a:p>
          <a:p>
            <a:r>
              <a:rPr lang="en-US" sz="2400" dirty="0" err="1" smtClean="0"/>
              <a:t>Ključna</a:t>
            </a:r>
            <a:r>
              <a:rPr lang="en-US" sz="2400" dirty="0" smtClean="0"/>
              <a:t> je </a:t>
            </a:r>
            <a:r>
              <a:rPr lang="en-US" sz="2400" dirty="0" err="1" smtClean="0"/>
              <a:t>dužina</a:t>
            </a:r>
            <a:r>
              <a:rPr lang="en-US" sz="2400" dirty="0" smtClean="0"/>
              <a:t> </a:t>
            </a:r>
            <a:r>
              <a:rPr lang="en-US" sz="2400" dirty="0" err="1" smtClean="0"/>
              <a:t>vlakana</a:t>
            </a:r>
            <a:r>
              <a:rPr lang="en-US" sz="2400" dirty="0" smtClean="0"/>
              <a:t>, </a:t>
            </a:r>
            <a:r>
              <a:rPr lang="en-US" sz="2400" dirty="0" err="1" smtClean="0"/>
              <a:t>zato</a:t>
            </a:r>
            <a:r>
              <a:rPr lang="en-US" sz="2400" dirty="0" smtClean="0"/>
              <a:t> se dele </a:t>
            </a:r>
            <a:r>
              <a:rPr lang="en-US" sz="2400" dirty="0" err="1" smtClean="0"/>
              <a:t>na</a:t>
            </a:r>
            <a:r>
              <a:rPr lang="en-US" sz="2400" dirty="0" smtClean="0"/>
              <a:t>	</a:t>
            </a:r>
            <a:r>
              <a:rPr lang="en-US" sz="2400" dirty="0" err="1" smtClean="0"/>
              <a:t>komp</a:t>
            </a:r>
            <a:r>
              <a:rPr lang="sr-Latn-CS" sz="2400" dirty="0" smtClean="0"/>
              <a:t>ozitne materijale </a:t>
            </a:r>
            <a:r>
              <a:rPr lang="en-US" sz="2400" dirty="0" err="1" smtClean="0"/>
              <a:t>ojačane</a:t>
            </a:r>
            <a:r>
              <a:rPr lang="en-US" sz="2400" dirty="0" smtClean="0"/>
              <a:t>:  </a:t>
            </a:r>
            <a:r>
              <a:rPr lang="sr-Latn-CS" sz="2400" dirty="0" smtClean="0"/>
              <a:t>                          </a:t>
            </a:r>
            <a:r>
              <a:rPr lang="en-US" sz="2400" dirty="0" smtClean="0"/>
              <a:t>1. </a:t>
            </a:r>
            <a:r>
              <a:rPr lang="en-US" sz="2400" dirty="0" err="1" smtClean="0"/>
              <a:t>diskontinualnim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 2. </a:t>
            </a:r>
            <a:r>
              <a:rPr lang="en-US" sz="2400" dirty="0" err="1" smtClean="0"/>
              <a:t>kontinualnim</a:t>
            </a:r>
            <a:r>
              <a:rPr lang="en-US" sz="2400" dirty="0" smtClean="0"/>
              <a:t> 							            </a:t>
            </a:r>
            <a:r>
              <a:rPr lang="en-US" sz="2400" dirty="0" err="1" smtClean="0"/>
              <a:t>vlaknima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1" y="3581400"/>
            <a:ext cx="8001000" cy="3254282"/>
            <a:chOff x="439991" y="1275554"/>
            <a:chExt cx="8246809" cy="3482907"/>
          </a:xfrm>
        </p:grpSpPr>
        <p:grpSp>
          <p:nvGrpSpPr>
            <p:cNvPr id="5" name="Group 7"/>
            <p:cNvGrpSpPr/>
            <p:nvPr/>
          </p:nvGrpSpPr>
          <p:grpSpPr>
            <a:xfrm>
              <a:off x="439991" y="1275554"/>
              <a:ext cx="8246809" cy="3482907"/>
              <a:chOff x="516191" y="2621079"/>
              <a:chExt cx="8246809" cy="348290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6191" y="2621079"/>
                <a:ext cx="8170609" cy="2560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33400" y="4876800"/>
                <a:ext cx="30480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i="1" dirty="0" smtClean="0"/>
                  <a:t>l</a:t>
                </a:r>
                <a:r>
                  <a:rPr lang="en-US" b="1" i="1" dirty="0" smtClean="0"/>
                  <a:t>&lt;</a:t>
                </a:r>
                <a:r>
                  <a:rPr lang="en-US" b="1" i="1" dirty="0" err="1" smtClean="0"/>
                  <a:t>l</a:t>
                </a:r>
                <a:r>
                  <a:rPr lang="en-US" b="1" i="1" baseline="-25000" dirty="0" err="1" smtClean="0"/>
                  <a:t>krit</a:t>
                </a:r>
                <a:endParaRPr lang="sr-Latn-CS" b="1" i="1" baseline="-25000" dirty="0" smtClean="0"/>
              </a:p>
              <a:p>
                <a:pPr algn="ctr"/>
                <a:r>
                  <a:rPr lang="sr-Latn-CS" b="1" dirty="0" smtClean="0"/>
                  <a:t>Nepotpuno iskorišćenje zatezne čvrstoće vlakna</a:t>
                </a:r>
                <a:endParaRPr lang="sr-Latn-C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810000" y="4876800"/>
                <a:ext cx="25146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i="1" dirty="0" smtClean="0"/>
                  <a:t>l</a:t>
                </a:r>
                <a:r>
                  <a:rPr lang="en-US" b="1" i="1" dirty="0" smtClean="0"/>
                  <a:t>=</a:t>
                </a:r>
                <a:r>
                  <a:rPr lang="en-US" b="1" i="1" dirty="0" err="1" smtClean="0"/>
                  <a:t>l</a:t>
                </a:r>
                <a:r>
                  <a:rPr lang="en-US" b="1" i="1" baseline="-25000" dirty="0" err="1" smtClean="0"/>
                  <a:t>krit</a:t>
                </a:r>
                <a:endParaRPr lang="sr-Latn-CS" b="1" i="1" baseline="-25000" dirty="0" smtClean="0"/>
              </a:p>
              <a:p>
                <a:pPr algn="ctr"/>
                <a:r>
                  <a:rPr lang="sr-Latn-CS" b="1" dirty="0" smtClean="0"/>
                  <a:t>Dostizanje zatezne čvrstoće samo na sredini vlakna u tački</a:t>
                </a:r>
                <a:endParaRPr lang="sr-Latn-CS" b="1" i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77000" y="4876800"/>
                <a:ext cx="2286000" cy="12271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smtClean="0"/>
                  <a:t>l&gt;</a:t>
                </a:r>
                <a:r>
                  <a:rPr lang="en-US" b="1" i="1" dirty="0" err="1" smtClean="0"/>
                  <a:t>l</a:t>
                </a:r>
                <a:r>
                  <a:rPr lang="en-US" b="1" i="1" baseline="-25000" dirty="0" err="1" smtClean="0"/>
                  <a:t>krit</a:t>
                </a:r>
                <a:endParaRPr lang="sr-Latn-CS" b="1" i="1" baseline="-25000" dirty="0" smtClean="0"/>
              </a:p>
              <a:p>
                <a:pPr algn="ctr"/>
                <a:r>
                  <a:rPr lang="sr-Latn-CS" b="1" dirty="0" smtClean="0"/>
                  <a:t>Dostizanje zatezne čvrstoće na srednjem delu vlakna</a:t>
                </a:r>
                <a:endParaRPr lang="sr-Latn-CS" b="1" i="1" dirty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0800000">
              <a:off x="5638800" y="2706624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5638800" y="2825496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Up Arrow 7"/>
            <p:cNvSpPr/>
            <p:nvPr/>
          </p:nvSpPr>
          <p:spPr>
            <a:xfrm>
              <a:off x="6019800" y="2743200"/>
              <a:ext cx="3048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6" name="Down Arrow 15"/>
          <p:cNvSpPr/>
          <p:nvPr/>
        </p:nvSpPr>
        <p:spPr>
          <a:xfrm>
            <a:off x="4191000" y="3429000"/>
            <a:ext cx="1143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705600" y="3429000"/>
            <a:ext cx="1143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Kompozitni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ojačani</a:t>
            </a:r>
            <a:r>
              <a:rPr lang="en-US" dirty="0" smtClean="0"/>
              <a:t> </a:t>
            </a:r>
            <a:r>
              <a:rPr lang="en-US" dirty="0" err="1" smtClean="0"/>
              <a:t>kratkim</a:t>
            </a:r>
            <a:r>
              <a:rPr lang="en-US" dirty="0" smtClean="0"/>
              <a:t> </a:t>
            </a:r>
            <a:r>
              <a:rPr lang="en-US" dirty="0" err="1" smtClean="0"/>
              <a:t>vlaknima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Kratka</a:t>
            </a:r>
            <a:r>
              <a:rPr lang="en-US" sz="2400" dirty="0" smtClean="0"/>
              <a:t> </a:t>
            </a:r>
            <a:r>
              <a:rPr lang="en-US" sz="2400" dirty="0" err="1" smtClean="0"/>
              <a:t>vlakna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dužinu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30 mm</a:t>
            </a:r>
          </a:p>
          <a:p>
            <a:r>
              <a:rPr lang="en-US" sz="2400" b="1" dirty="0" err="1" smtClean="0"/>
              <a:t>Primeri</a:t>
            </a:r>
            <a:r>
              <a:rPr lang="en-US" sz="2400" b="1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400" b="1" dirty="0" err="1" smtClean="0"/>
              <a:t>Nautika</a:t>
            </a:r>
            <a:r>
              <a:rPr lang="en-US" sz="2400" dirty="0" smtClean="0"/>
              <a:t> (</a:t>
            </a:r>
            <a:r>
              <a:rPr lang="en-US" sz="2400" dirty="0" err="1" smtClean="0"/>
              <a:t>trupovi</a:t>
            </a:r>
            <a:r>
              <a:rPr lang="en-US" sz="2400" dirty="0" smtClean="0"/>
              <a:t> </a:t>
            </a:r>
            <a:r>
              <a:rPr lang="en-US" sz="2400" dirty="0" err="1" smtClean="0"/>
              <a:t>čamaca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manjih</a:t>
            </a:r>
            <a:r>
              <a:rPr lang="en-US" sz="2400" dirty="0" smtClean="0"/>
              <a:t> </a:t>
            </a:r>
            <a:r>
              <a:rPr lang="en-US" sz="2400" dirty="0" err="1" smtClean="0"/>
              <a:t>brodova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b="1" dirty="0" err="1" smtClean="0"/>
              <a:t>Rezervoari</a:t>
            </a:r>
            <a:r>
              <a:rPr lang="en-US" sz="2400" dirty="0" smtClean="0"/>
              <a:t> </a:t>
            </a:r>
          </a:p>
          <a:p>
            <a:pPr marL="457200" indent="-457200">
              <a:buNone/>
            </a:pPr>
            <a:r>
              <a:rPr lang="en-US" sz="2400" dirty="0" smtClean="0"/>
              <a:t>	(</a:t>
            </a:r>
            <a:r>
              <a:rPr lang="en-US" sz="2400" dirty="0" err="1" smtClean="0"/>
              <a:t>manji</a:t>
            </a:r>
            <a:r>
              <a:rPr lang="en-US" sz="2400" dirty="0" smtClean="0"/>
              <a:t> </a:t>
            </a:r>
            <a:r>
              <a:rPr lang="en-US" sz="2400" dirty="0" err="1" smtClean="0"/>
              <a:t>radni</a:t>
            </a:r>
            <a:r>
              <a:rPr lang="en-US" sz="2400" dirty="0" smtClean="0"/>
              <a:t> </a:t>
            </a:r>
            <a:r>
              <a:rPr lang="en-US" sz="2400" dirty="0" err="1" smtClean="0"/>
              <a:t>pritisci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5130800"/>
            <a:ext cx="1295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5105400"/>
            <a:ext cx="20726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5060632"/>
            <a:ext cx="1347352" cy="179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40397" y="1143000"/>
            <a:ext cx="2403603" cy="17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5600" y="2971800"/>
            <a:ext cx="2438400" cy="183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0" y="3124200"/>
            <a:ext cx="2438400" cy="1872089"/>
            <a:chOff x="4876800" y="3429000"/>
            <a:chExt cx="3733800" cy="2971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7"/>
            <a:srcRect l="7240" t="9935" r="4072" b="8496"/>
            <a:stretch>
              <a:fillRect/>
            </a:stretch>
          </p:blipFill>
          <p:spPr bwMode="auto">
            <a:xfrm>
              <a:off x="4876800" y="3429000"/>
              <a:ext cx="3733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6324600" y="44196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Rectangle 15"/>
            <p:cNvSpPr/>
            <p:nvPr/>
          </p:nvSpPr>
          <p:spPr>
            <a:xfrm rot="18033546">
              <a:off x="6166136" y="4682353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3200400"/>
            <a:ext cx="2895600" cy="171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Kompozitni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ojačani</a:t>
            </a:r>
            <a:r>
              <a:rPr lang="en-US" dirty="0" smtClean="0"/>
              <a:t> </a:t>
            </a:r>
            <a:r>
              <a:rPr lang="en-US" dirty="0" err="1" smtClean="0"/>
              <a:t>dugim</a:t>
            </a:r>
            <a:r>
              <a:rPr lang="en-US" dirty="0" smtClean="0"/>
              <a:t> </a:t>
            </a:r>
            <a:r>
              <a:rPr lang="en-US" dirty="0" err="1" smtClean="0"/>
              <a:t>vlaknima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Dužina</a:t>
            </a:r>
            <a:r>
              <a:rPr lang="en-US" sz="2400" dirty="0" smtClean="0"/>
              <a:t> </a:t>
            </a:r>
            <a:r>
              <a:rPr lang="en-US" sz="2400" dirty="0" err="1" smtClean="0"/>
              <a:t>vlakana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je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veća</a:t>
            </a:r>
            <a:r>
              <a:rPr lang="en-US" sz="2400" dirty="0" smtClean="0"/>
              <a:t>, </a:t>
            </a:r>
            <a:r>
              <a:rPr lang="en-US" sz="2400" dirty="0" err="1" smtClean="0"/>
              <a:t>često</a:t>
            </a:r>
            <a:r>
              <a:rPr lang="en-US" sz="2400" dirty="0" smtClean="0"/>
              <a:t> </a:t>
            </a:r>
            <a:r>
              <a:rPr lang="en-US" sz="2400" dirty="0" err="1" smtClean="0"/>
              <a:t>celom</a:t>
            </a:r>
            <a:r>
              <a:rPr lang="en-US" sz="2400" dirty="0" smtClean="0"/>
              <a:t> </a:t>
            </a:r>
            <a:r>
              <a:rPr lang="en-US" sz="2400" dirty="0" err="1" smtClean="0"/>
              <a:t>dužinom</a:t>
            </a:r>
            <a:r>
              <a:rPr lang="en-US" sz="2400" dirty="0" smtClean="0"/>
              <a:t> </a:t>
            </a:r>
            <a:r>
              <a:rPr lang="en-US" sz="2400" dirty="0" err="1" smtClean="0"/>
              <a:t>radnog</a:t>
            </a:r>
            <a:r>
              <a:rPr lang="en-US" sz="2400" dirty="0" smtClean="0"/>
              <a:t> </a:t>
            </a:r>
            <a:r>
              <a:rPr lang="en-US" sz="2400" dirty="0" err="1" smtClean="0"/>
              <a:t>predmeta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2895600"/>
            <a:ext cx="5191358" cy="3506998"/>
            <a:chOff x="-1" y="4014952"/>
            <a:chExt cx="5438138" cy="350699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-1" y="4014952"/>
              <a:ext cx="3033246" cy="350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20"/>
            <p:cNvSpPr txBox="1">
              <a:spLocks noChangeArrowheads="1"/>
            </p:cNvSpPr>
            <p:nvPr/>
          </p:nvSpPr>
          <p:spPr bwMode="auto">
            <a:xfrm>
              <a:off x="2713957" y="4243552"/>
              <a:ext cx="25795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sz="2000" b="1" dirty="0" smtClean="0">
                  <a:latin typeface="Calibri" pitchFamily="34" charset="0"/>
                  <a:sym typeface="Symbol"/>
                </a:rPr>
                <a:t>Pravilo smeše:</a:t>
              </a:r>
            </a:p>
            <a:p>
              <a:r>
                <a:rPr lang="sr-Latn-CS" sz="2000" b="1" dirty="0" smtClean="0">
                  <a:latin typeface="Calibri" pitchFamily="34" charset="0"/>
                  <a:sym typeface="Symbol"/>
                </a:rPr>
                <a:t>E</a:t>
              </a:r>
              <a:r>
                <a:rPr lang="sr-Latn-CS" sz="2000" b="1" baseline="-25000" dirty="0" smtClean="0">
                  <a:latin typeface="Calibri" pitchFamily="34" charset="0"/>
                </a:rPr>
                <a:t>K</a:t>
              </a:r>
              <a:r>
                <a:rPr lang="sr-Latn-CS" sz="2000" b="1" dirty="0" smtClean="0">
                  <a:latin typeface="Calibri" pitchFamily="34" charset="0"/>
                </a:rPr>
                <a:t>=f</a:t>
              </a:r>
              <a:r>
                <a:rPr lang="sr-Latn-CS" sz="2000" b="1" baseline="-25000" dirty="0" smtClean="0">
                  <a:latin typeface="Calibri" pitchFamily="34" charset="0"/>
                </a:rPr>
                <a:t>osn</a:t>
              </a:r>
              <a:r>
                <a:rPr lang="sr-Latn-CS" sz="2000" b="1" dirty="0" smtClean="0">
                  <a:latin typeface="Calibri" pitchFamily="34" charset="0"/>
                  <a:sym typeface="Symbol"/>
                </a:rPr>
                <a:t> E</a:t>
              </a:r>
              <a:r>
                <a:rPr lang="sr-Latn-CS" sz="2000" b="1" baseline="-25000" dirty="0" smtClean="0">
                  <a:latin typeface="Calibri" pitchFamily="34" charset="0"/>
                  <a:sym typeface="Symbol"/>
                </a:rPr>
                <a:t>osn</a:t>
              </a:r>
              <a:r>
                <a:rPr lang="sr-Latn-CS" sz="2000" b="1" dirty="0" smtClean="0">
                  <a:latin typeface="Calibri" pitchFamily="34" charset="0"/>
                </a:rPr>
                <a:t>+f</a:t>
              </a:r>
              <a:r>
                <a:rPr lang="sr-Latn-CS" sz="2000" b="1" baseline="-25000" dirty="0" smtClean="0">
                  <a:latin typeface="Calibri" pitchFamily="34" charset="0"/>
                </a:rPr>
                <a:t>vlak</a:t>
              </a:r>
              <a:r>
                <a:rPr lang="sr-Latn-CS" sz="2000" b="1" dirty="0" smtClean="0">
                  <a:latin typeface="Calibri" pitchFamily="34" charset="0"/>
                  <a:sym typeface="Symbol"/>
                </a:rPr>
                <a:t> E</a:t>
              </a:r>
              <a:r>
                <a:rPr lang="sr-Latn-CS" sz="2000" b="1" baseline="-25000" dirty="0" smtClean="0">
                  <a:latin typeface="Calibri" pitchFamily="34" charset="0"/>
                  <a:sym typeface="Symbol"/>
                </a:rPr>
                <a:t>vlak</a:t>
              </a:r>
              <a:endParaRPr lang="sr-Latn-CS" sz="2000" b="1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34135" y="5364466"/>
              <a:ext cx="280400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CS" sz="2000" b="1" dirty="0" smtClean="0">
                  <a:latin typeface="Calibri" pitchFamily="34" charset="0"/>
                  <a:sym typeface="Symbol"/>
                </a:rPr>
                <a:t>Obrnuto pravilo smeše:</a:t>
              </a:r>
            </a:p>
            <a:p>
              <a:r>
                <a:rPr lang="sr-Latn-CS" sz="2000" b="1" dirty="0" smtClean="0">
                  <a:latin typeface="Calibri" pitchFamily="34" charset="0"/>
                  <a:sym typeface="Symbol"/>
                </a:rPr>
                <a:t>1/E</a:t>
              </a:r>
              <a:r>
                <a:rPr lang="sr-Latn-CS" sz="2000" b="1" baseline="-25000" dirty="0" smtClean="0">
                  <a:latin typeface="Calibri" pitchFamily="34" charset="0"/>
                </a:rPr>
                <a:t>K</a:t>
              </a:r>
              <a:r>
                <a:rPr lang="sr-Latn-CS" sz="2000" b="1" dirty="0" smtClean="0">
                  <a:latin typeface="Calibri" pitchFamily="34" charset="0"/>
                </a:rPr>
                <a:t>=f</a:t>
              </a:r>
              <a:r>
                <a:rPr lang="sr-Latn-CS" sz="2000" b="1" baseline="-25000" dirty="0" smtClean="0">
                  <a:latin typeface="Calibri" pitchFamily="34" charset="0"/>
                </a:rPr>
                <a:t>osn</a:t>
              </a:r>
              <a:r>
                <a:rPr lang="sr-Latn-CS" sz="2000" b="1" dirty="0" smtClean="0">
                  <a:latin typeface="Calibri" pitchFamily="34" charset="0"/>
                  <a:sym typeface="Symbol"/>
                </a:rPr>
                <a:t>/E</a:t>
              </a:r>
              <a:r>
                <a:rPr lang="sr-Latn-CS" sz="2000" b="1" baseline="-25000" dirty="0" smtClean="0">
                  <a:latin typeface="Calibri" pitchFamily="34" charset="0"/>
                  <a:sym typeface="Symbol"/>
                </a:rPr>
                <a:t>osn</a:t>
              </a:r>
              <a:r>
                <a:rPr lang="sr-Latn-CS" sz="2000" b="1" dirty="0" smtClean="0">
                  <a:latin typeface="Calibri" pitchFamily="34" charset="0"/>
                </a:rPr>
                <a:t>+f</a:t>
              </a:r>
              <a:r>
                <a:rPr lang="sr-Latn-CS" sz="2000" b="1" baseline="-25000" dirty="0" smtClean="0">
                  <a:latin typeface="Calibri" pitchFamily="34" charset="0"/>
                </a:rPr>
                <a:t>vlak</a:t>
              </a:r>
              <a:r>
                <a:rPr lang="sr-Latn-CS" sz="2000" b="1" dirty="0" smtClean="0">
                  <a:latin typeface="Calibri" pitchFamily="34" charset="0"/>
                  <a:sym typeface="Symbol"/>
                </a:rPr>
                <a:t>/E</a:t>
              </a:r>
              <a:r>
                <a:rPr lang="sr-Latn-CS" sz="2000" b="1" baseline="-25000" dirty="0" smtClean="0">
                  <a:latin typeface="Calibri" pitchFamily="34" charset="0"/>
                  <a:sym typeface="Symbol"/>
                </a:rPr>
                <a:t>vlak</a:t>
              </a:r>
              <a:endParaRPr lang="sr-Latn-CS" sz="1400" b="1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29200" y="2593538"/>
            <a:ext cx="4038600" cy="4264462"/>
            <a:chOff x="5105400" y="2429470"/>
            <a:chExt cx="4038600" cy="4264462"/>
          </a:xfrm>
        </p:grpSpPr>
        <p:grpSp>
          <p:nvGrpSpPr>
            <p:cNvPr id="10" name="Group 9"/>
            <p:cNvGrpSpPr/>
            <p:nvPr/>
          </p:nvGrpSpPr>
          <p:grpSpPr>
            <a:xfrm>
              <a:off x="5486400" y="3429000"/>
              <a:ext cx="3429000" cy="3150496"/>
              <a:chOff x="4057650" y="2209800"/>
              <a:chExt cx="5086350" cy="444589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57650" y="2209800"/>
                <a:ext cx="5086350" cy="4445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Freeform 8"/>
              <p:cNvSpPr/>
              <p:nvPr/>
            </p:nvSpPr>
            <p:spPr>
              <a:xfrm>
                <a:off x="4603066" y="2811483"/>
                <a:ext cx="4370760" cy="2566060"/>
              </a:xfrm>
              <a:custGeom>
                <a:avLst/>
                <a:gdLst>
                  <a:gd name="connsiteX0" fmla="*/ 47113 w 4370760"/>
                  <a:gd name="connsiteY0" fmla="*/ 2565070 h 2566060"/>
                  <a:gd name="connsiteX1" fmla="*/ 290557 w 4370760"/>
                  <a:gd name="connsiteY1" fmla="*/ 2553195 h 2566060"/>
                  <a:gd name="connsiteX2" fmla="*/ 308370 w 4370760"/>
                  <a:gd name="connsiteY2" fmla="*/ 2547257 h 2566060"/>
                  <a:gd name="connsiteX3" fmla="*/ 379622 w 4370760"/>
                  <a:gd name="connsiteY3" fmla="*/ 2535382 h 2566060"/>
                  <a:gd name="connsiteX4" fmla="*/ 403373 w 4370760"/>
                  <a:gd name="connsiteY4" fmla="*/ 2529444 h 2566060"/>
                  <a:gd name="connsiteX5" fmla="*/ 617129 w 4370760"/>
                  <a:gd name="connsiteY5" fmla="*/ 2523507 h 2566060"/>
                  <a:gd name="connsiteX6" fmla="*/ 640879 w 4370760"/>
                  <a:gd name="connsiteY6" fmla="*/ 2517569 h 2566060"/>
                  <a:gd name="connsiteX7" fmla="*/ 783383 w 4370760"/>
                  <a:gd name="connsiteY7" fmla="*/ 2505694 h 2566060"/>
                  <a:gd name="connsiteX8" fmla="*/ 914012 w 4370760"/>
                  <a:gd name="connsiteY8" fmla="*/ 2493818 h 2566060"/>
                  <a:gd name="connsiteX9" fmla="*/ 931825 w 4370760"/>
                  <a:gd name="connsiteY9" fmla="*/ 2487881 h 2566060"/>
                  <a:gd name="connsiteX10" fmla="*/ 961513 w 4370760"/>
                  <a:gd name="connsiteY10" fmla="*/ 2481943 h 2566060"/>
                  <a:gd name="connsiteX11" fmla="*/ 997139 w 4370760"/>
                  <a:gd name="connsiteY11" fmla="*/ 2470068 h 2566060"/>
                  <a:gd name="connsiteX12" fmla="*/ 1104017 w 4370760"/>
                  <a:gd name="connsiteY12" fmla="*/ 2464130 h 2566060"/>
                  <a:gd name="connsiteX13" fmla="*/ 1127768 w 4370760"/>
                  <a:gd name="connsiteY13" fmla="*/ 2458192 h 2566060"/>
                  <a:gd name="connsiteX14" fmla="*/ 1145581 w 4370760"/>
                  <a:gd name="connsiteY14" fmla="*/ 2446317 h 2566060"/>
                  <a:gd name="connsiteX15" fmla="*/ 1234646 w 4370760"/>
                  <a:gd name="connsiteY15" fmla="*/ 2434442 h 2566060"/>
                  <a:gd name="connsiteX16" fmla="*/ 1311835 w 4370760"/>
                  <a:gd name="connsiteY16" fmla="*/ 2428504 h 2566060"/>
                  <a:gd name="connsiteX17" fmla="*/ 1377150 w 4370760"/>
                  <a:gd name="connsiteY17" fmla="*/ 2422566 h 2566060"/>
                  <a:gd name="connsiteX18" fmla="*/ 1406838 w 4370760"/>
                  <a:gd name="connsiteY18" fmla="*/ 2416629 h 2566060"/>
                  <a:gd name="connsiteX19" fmla="*/ 1424651 w 4370760"/>
                  <a:gd name="connsiteY19" fmla="*/ 2410691 h 2566060"/>
                  <a:gd name="connsiteX20" fmla="*/ 1448402 w 4370760"/>
                  <a:gd name="connsiteY20" fmla="*/ 2404753 h 2566060"/>
                  <a:gd name="connsiteX21" fmla="*/ 1484028 w 4370760"/>
                  <a:gd name="connsiteY21" fmla="*/ 2381003 h 2566060"/>
                  <a:gd name="connsiteX22" fmla="*/ 1513716 w 4370760"/>
                  <a:gd name="connsiteY22" fmla="*/ 2357252 h 2566060"/>
                  <a:gd name="connsiteX23" fmla="*/ 1567155 w 4370760"/>
                  <a:gd name="connsiteY23" fmla="*/ 2345377 h 2566060"/>
                  <a:gd name="connsiteX24" fmla="*/ 1685908 w 4370760"/>
                  <a:gd name="connsiteY24" fmla="*/ 2333501 h 2566060"/>
                  <a:gd name="connsiteX25" fmla="*/ 1727472 w 4370760"/>
                  <a:gd name="connsiteY25" fmla="*/ 2321626 h 2566060"/>
                  <a:gd name="connsiteX26" fmla="*/ 1769035 w 4370760"/>
                  <a:gd name="connsiteY26" fmla="*/ 2309751 h 2566060"/>
                  <a:gd name="connsiteX27" fmla="*/ 1804661 w 4370760"/>
                  <a:gd name="connsiteY27" fmla="*/ 2297875 h 2566060"/>
                  <a:gd name="connsiteX28" fmla="*/ 1887789 w 4370760"/>
                  <a:gd name="connsiteY28" fmla="*/ 2280062 h 2566060"/>
                  <a:gd name="connsiteX29" fmla="*/ 1911539 w 4370760"/>
                  <a:gd name="connsiteY29" fmla="*/ 2274125 h 2566060"/>
                  <a:gd name="connsiteX30" fmla="*/ 1953103 w 4370760"/>
                  <a:gd name="connsiteY30" fmla="*/ 2268187 h 2566060"/>
                  <a:gd name="connsiteX31" fmla="*/ 2006542 w 4370760"/>
                  <a:gd name="connsiteY31" fmla="*/ 2256312 h 2566060"/>
                  <a:gd name="connsiteX32" fmla="*/ 2054043 w 4370760"/>
                  <a:gd name="connsiteY32" fmla="*/ 2214748 h 2566060"/>
                  <a:gd name="connsiteX33" fmla="*/ 2065918 w 4370760"/>
                  <a:gd name="connsiteY33" fmla="*/ 2196935 h 2566060"/>
                  <a:gd name="connsiteX34" fmla="*/ 2113420 w 4370760"/>
                  <a:gd name="connsiteY34" fmla="*/ 2179122 h 2566060"/>
                  <a:gd name="connsiteX35" fmla="*/ 2172796 w 4370760"/>
                  <a:gd name="connsiteY35" fmla="*/ 2155372 h 2566060"/>
                  <a:gd name="connsiteX36" fmla="*/ 2208422 w 4370760"/>
                  <a:gd name="connsiteY36" fmla="*/ 2137559 h 2566060"/>
                  <a:gd name="connsiteX37" fmla="*/ 2244048 w 4370760"/>
                  <a:gd name="connsiteY37" fmla="*/ 2125683 h 2566060"/>
                  <a:gd name="connsiteX38" fmla="*/ 2267799 w 4370760"/>
                  <a:gd name="connsiteY38" fmla="*/ 2113808 h 2566060"/>
                  <a:gd name="connsiteX39" fmla="*/ 2315300 w 4370760"/>
                  <a:gd name="connsiteY39" fmla="*/ 2101933 h 2566060"/>
                  <a:gd name="connsiteX40" fmla="*/ 2404365 w 4370760"/>
                  <a:gd name="connsiteY40" fmla="*/ 2078182 h 2566060"/>
                  <a:gd name="connsiteX41" fmla="*/ 2422178 w 4370760"/>
                  <a:gd name="connsiteY41" fmla="*/ 2072244 h 2566060"/>
                  <a:gd name="connsiteX42" fmla="*/ 2481555 w 4370760"/>
                  <a:gd name="connsiteY42" fmla="*/ 2060369 h 2566060"/>
                  <a:gd name="connsiteX43" fmla="*/ 2529056 w 4370760"/>
                  <a:gd name="connsiteY43" fmla="*/ 2048494 h 2566060"/>
                  <a:gd name="connsiteX44" fmla="*/ 2546869 w 4370760"/>
                  <a:gd name="connsiteY44" fmla="*/ 2036618 h 2566060"/>
                  <a:gd name="connsiteX45" fmla="*/ 2558744 w 4370760"/>
                  <a:gd name="connsiteY45" fmla="*/ 2018805 h 2566060"/>
                  <a:gd name="connsiteX46" fmla="*/ 2588433 w 4370760"/>
                  <a:gd name="connsiteY46" fmla="*/ 2012868 h 2566060"/>
                  <a:gd name="connsiteX47" fmla="*/ 2606246 w 4370760"/>
                  <a:gd name="connsiteY47" fmla="*/ 2006930 h 2566060"/>
                  <a:gd name="connsiteX48" fmla="*/ 2677498 w 4370760"/>
                  <a:gd name="connsiteY48" fmla="*/ 1977242 h 2566060"/>
                  <a:gd name="connsiteX49" fmla="*/ 2695311 w 4370760"/>
                  <a:gd name="connsiteY49" fmla="*/ 1971304 h 2566060"/>
                  <a:gd name="connsiteX50" fmla="*/ 2707186 w 4370760"/>
                  <a:gd name="connsiteY50" fmla="*/ 1953491 h 2566060"/>
                  <a:gd name="connsiteX51" fmla="*/ 2724999 w 4370760"/>
                  <a:gd name="connsiteY51" fmla="*/ 1935678 h 2566060"/>
                  <a:gd name="connsiteX52" fmla="*/ 2748750 w 4370760"/>
                  <a:gd name="connsiteY52" fmla="*/ 1923803 h 2566060"/>
                  <a:gd name="connsiteX53" fmla="*/ 2784376 w 4370760"/>
                  <a:gd name="connsiteY53" fmla="*/ 1894114 h 2566060"/>
                  <a:gd name="connsiteX54" fmla="*/ 2790313 w 4370760"/>
                  <a:gd name="connsiteY54" fmla="*/ 1876301 h 2566060"/>
                  <a:gd name="connsiteX55" fmla="*/ 2831877 w 4370760"/>
                  <a:gd name="connsiteY55" fmla="*/ 1864426 h 2566060"/>
                  <a:gd name="connsiteX56" fmla="*/ 2873440 w 4370760"/>
                  <a:gd name="connsiteY56" fmla="*/ 1852551 h 2566060"/>
                  <a:gd name="connsiteX57" fmla="*/ 2920942 w 4370760"/>
                  <a:gd name="connsiteY57" fmla="*/ 1840675 h 2566060"/>
                  <a:gd name="connsiteX58" fmla="*/ 2974381 w 4370760"/>
                  <a:gd name="connsiteY58" fmla="*/ 1810987 h 2566060"/>
                  <a:gd name="connsiteX59" fmla="*/ 3004069 w 4370760"/>
                  <a:gd name="connsiteY59" fmla="*/ 1805049 h 2566060"/>
                  <a:gd name="connsiteX60" fmla="*/ 3039695 w 4370760"/>
                  <a:gd name="connsiteY60" fmla="*/ 1793174 h 2566060"/>
                  <a:gd name="connsiteX61" fmla="*/ 3057508 w 4370760"/>
                  <a:gd name="connsiteY61" fmla="*/ 1781299 h 2566060"/>
                  <a:gd name="connsiteX62" fmla="*/ 3087196 w 4370760"/>
                  <a:gd name="connsiteY62" fmla="*/ 1757548 h 2566060"/>
                  <a:gd name="connsiteX63" fmla="*/ 3134698 w 4370760"/>
                  <a:gd name="connsiteY63" fmla="*/ 1733798 h 2566060"/>
                  <a:gd name="connsiteX64" fmla="*/ 3158448 w 4370760"/>
                  <a:gd name="connsiteY64" fmla="*/ 1698172 h 2566060"/>
                  <a:gd name="connsiteX65" fmla="*/ 3182199 w 4370760"/>
                  <a:gd name="connsiteY65" fmla="*/ 1644733 h 2566060"/>
                  <a:gd name="connsiteX66" fmla="*/ 3200012 w 4370760"/>
                  <a:gd name="connsiteY66" fmla="*/ 1638795 h 2566060"/>
                  <a:gd name="connsiteX67" fmla="*/ 3271264 w 4370760"/>
                  <a:gd name="connsiteY67" fmla="*/ 1609107 h 2566060"/>
                  <a:gd name="connsiteX68" fmla="*/ 3289077 w 4370760"/>
                  <a:gd name="connsiteY68" fmla="*/ 1603169 h 2566060"/>
                  <a:gd name="connsiteX69" fmla="*/ 3324703 w 4370760"/>
                  <a:gd name="connsiteY69" fmla="*/ 1579418 h 2566060"/>
                  <a:gd name="connsiteX70" fmla="*/ 3342516 w 4370760"/>
                  <a:gd name="connsiteY70" fmla="*/ 1573481 h 2566060"/>
                  <a:gd name="connsiteX71" fmla="*/ 3378142 w 4370760"/>
                  <a:gd name="connsiteY71" fmla="*/ 1543792 h 2566060"/>
                  <a:gd name="connsiteX72" fmla="*/ 3395955 w 4370760"/>
                  <a:gd name="connsiteY72" fmla="*/ 1531917 h 2566060"/>
                  <a:gd name="connsiteX73" fmla="*/ 3413768 w 4370760"/>
                  <a:gd name="connsiteY73" fmla="*/ 1514104 h 2566060"/>
                  <a:gd name="connsiteX74" fmla="*/ 3449394 w 4370760"/>
                  <a:gd name="connsiteY74" fmla="*/ 1484416 h 2566060"/>
                  <a:gd name="connsiteX75" fmla="*/ 3473144 w 4370760"/>
                  <a:gd name="connsiteY75" fmla="*/ 1448790 h 2566060"/>
                  <a:gd name="connsiteX76" fmla="*/ 3514708 w 4370760"/>
                  <a:gd name="connsiteY76" fmla="*/ 1425039 h 2566060"/>
                  <a:gd name="connsiteX77" fmla="*/ 3538459 w 4370760"/>
                  <a:gd name="connsiteY77" fmla="*/ 1395351 h 2566060"/>
                  <a:gd name="connsiteX78" fmla="*/ 3544396 w 4370760"/>
                  <a:gd name="connsiteY78" fmla="*/ 1377538 h 2566060"/>
                  <a:gd name="connsiteX79" fmla="*/ 3585960 w 4370760"/>
                  <a:gd name="connsiteY79" fmla="*/ 1359725 h 2566060"/>
                  <a:gd name="connsiteX80" fmla="*/ 3621586 w 4370760"/>
                  <a:gd name="connsiteY80" fmla="*/ 1335974 h 2566060"/>
                  <a:gd name="connsiteX81" fmla="*/ 3633461 w 4370760"/>
                  <a:gd name="connsiteY81" fmla="*/ 1318161 h 2566060"/>
                  <a:gd name="connsiteX82" fmla="*/ 3675025 w 4370760"/>
                  <a:gd name="connsiteY82" fmla="*/ 1306286 h 2566060"/>
                  <a:gd name="connsiteX83" fmla="*/ 3686900 w 4370760"/>
                  <a:gd name="connsiteY83" fmla="*/ 1288473 h 2566060"/>
                  <a:gd name="connsiteX84" fmla="*/ 3692838 w 4370760"/>
                  <a:gd name="connsiteY84" fmla="*/ 1270660 h 2566060"/>
                  <a:gd name="connsiteX85" fmla="*/ 3710651 w 4370760"/>
                  <a:gd name="connsiteY85" fmla="*/ 1252847 h 2566060"/>
                  <a:gd name="connsiteX86" fmla="*/ 3734402 w 4370760"/>
                  <a:gd name="connsiteY86" fmla="*/ 1217221 h 2566060"/>
                  <a:gd name="connsiteX87" fmla="*/ 3758152 w 4370760"/>
                  <a:gd name="connsiteY87" fmla="*/ 1211283 h 2566060"/>
                  <a:gd name="connsiteX88" fmla="*/ 3793778 w 4370760"/>
                  <a:gd name="connsiteY88" fmla="*/ 1187533 h 2566060"/>
                  <a:gd name="connsiteX89" fmla="*/ 3811591 w 4370760"/>
                  <a:gd name="connsiteY89" fmla="*/ 1181595 h 2566060"/>
                  <a:gd name="connsiteX90" fmla="*/ 3865030 w 4370760"/>
                  <a:gd name="connsiteY90" fmla="*/ 1169720 h 2566060"/>
                  <a:gd name="connsiteX91" fmla="*/ 3882843 w 4370760"/>
                  <a:gd name="connsiteY91" fmla="*/ 1157844 h 2566060"/>
                  <a:gd name="connsiteX92" fmla="*/ 3900656 w 4370760"/>
                  <a:gd name="connsiteY92" fmla="*/ 1039091 h 2566060"/>
                  <a:gd name="connsiteX93" fmla="*/ 3912531 w 4370760"/>
                  <a:gd name="connsiteY93" fmla="*/ 1021278 h 2566060"/>
                  <a:gd name="connsiteX94" fmla="*/ 3918469 w 4370760"/>
                  <a:gd name="connsiteY94" fmla="*/ 1003465 h 2566060"/>
                  <a:gd name="connsiteX95" fmla="*/ 3971908 w 4370760"/>
                  <a:gd name="connsiteY95" fmla="*/ 985652 h 2566060"/>
                  <a:gd name="connsiteX96" fmla="*/ 3977846 w 4370760"/>
                  <a:gd name="connsiteY96" fmla="*/ 813460 h 2566060"/>
                  <a:gd name="connsiteX97" fmla="*/ 3995659 w 4370760"/>
                  <a:gd name="connsiteY97" fmla="*/ 795647 h 2566060"/>
                  <a:gd name="connsiteX98" fmla="*/ 4007534 w 4370760"/>
                  <a:gd name="connsiteY98" fmla="*/ 777834 h 2566060"/>
                  <a:gd name="connsiteX99" fmla="*/ 4013472 w 4370760"/>
                  <a:gd name="connsiteY99" fmla="*/ 760021 h 2566060"/>
                  <a:gd name="connsiteX100" fmla="*/ 4025347 w 4370760"/>
                  <a:gd name="connsiteY100" fmla="*/ 742208 h 2566060"/>
                  <a:gd name="connsiteX101" fmla="*/ 4037222 w 4370760"/>
                  <a:gd name="connsiteY101" fmla="*/ 718457 h 2566060"/>
                  <a:gd name="connsiteX102" fmla="*/ 4049098 w 4370760"/>
                  <a:gd name="connsiteY102" fmla="*/ 706582 h 2566060"/>
                  <a:gd name="connsiteX103" fmla="*/ 4066911 w 4370760"/>
                  <a:gd name="connsiteY103" fmla="*/ 694707 h 2566060"/>
                  <a:gd name="connsiteX104" fmla="*/ 4114412 w 4370760"/>
                  <a:gd name="connsiteY104" fmla="*/ 676894 h 2566060"/>
                  <a:gd name="connsiteX105" fmla="*/ 4144100 w 4370760"/>
                  <a:gd name="connsiteY105" fmla="*/ 665018 h 2566060"/>
                  <a:gd name="connsiteX106" fmla="*/ 4167851 w 4370760"/>
                  <a:gd name="connsiteY106" fmla="*/ 653143 h 2566060"/>
                  <a:gd name="connsiteX107" fmla="*/ 4209415 w 4370760"/>
                  <a:gd name="connsiteY107" fmla="*/ 647205 h 2566060"/>
                  <a:gd name="connsiteX108" fmla="*/ 4215352 w 4370760"/>
                  <a:gd name="connsiteY108" fmla="*/ 629392 h 2566060"/>
                  <a:gd name="connsiteX109" fmla="*/ 4221290 w 4370760"/>
                  <a:gd name="connsiteY109" fmla="*/ 575953 h 2566060"/>
                  <a:gd name="connsiteX110" fmla="*/ 4233165 w 4370760"/>
                  <a:gd name="connsiteY110" fmla="*/ 558140 h 2566060"/>
                  <a:gd name="connsiteX111" fmla="*/ 4245040 w 4370760"/>
                  <a:gd name="connsiteY111" fmla="*/ 469075 h 2566060"/>
                  <a:gd name="connsiteX112" fmla="*/ 4256916 w 4370760"/>
                  <a:gd name="connsiteY112" fmla="*/ 409699 h 2566060"/>
                  <a:gd name="connsiteX113" fmla="*/ 4268791 w 4370760"/>
                  <a:gd name="connsiteY113" fmla="*/ 397823 h 2566060"/>
                  <a:gd name="connsiteX114" fmla="*/ 4292542 w 4370760"/>
                  <a:gd name="connsiteY114" fmla="*/ 368135 h 2566060"/>
                  <a:gd name="connsiteX115" fmla="*/ 4304417 w 4370760"/>
                  <a:gd name="connsiteY115" fmla="*/ 285008 h 2566060"/>
                  <a:gd name="connsiteX116" fmla="*/ 4322230 w 4370760"/>
                  <a:gd name="connsiteY116" fmla="*/ 249382 h 2566060"/>
                  <a:gd name="connsiteX117" fmla="*/ 4328168 w 4370760"/>
                  <a:gd name="connsiteY117" fmla="*/ 231569 h 2566060"/>
                  <a:gd name="connsiteX118" fmla="*/ 4334105 w 4370760"/>
                  <a:gd name="connsiteY118" fmla="*/ 201881 h 2566060"/>
                  <a:gd name="connsiteX119" fmla="*/ 4351918 w 4370760"/>
                  <a:gd name="connsiteY119" fmla="*/ 195943 h 2566060"/>
                  <a:gd name="connsiteX120" fmla="*/ 4357856 w 4370760"/>
                  <a:gd name="connsiteY120" fmla="*/ 47501 h 2566060"/>
                  <a:gd name="connsiteX121" fmla="*/ 4369731 w 4370760"/>
                  <a:gd name="connsiteY121" fmla="*/ 29688 h 2566060"/>
                  <a:gd name="connsiteX122" fmla="*/ 4363794 w 4370760"/>
                  <a:gd name="connsiteY122" fmla="*/ 11875 h 2566060"/>
                  <a:gd name="connsiteX123" fmla="*/ 4328168 w 4370760"/>
                  <a:gd name="connsiteY123" fmla="*/ 0 h 2566060"/>
                  <a:gd name="connsiteX124" fmla="*/ 4310355 w 4370760"/>
                  <a:gd name="connsiteY124" fmla="*/ 5938 h 2566060"/>
                  <a:gd name="connsiteX125" fmla="*/ 4262853 w 4370760"/>
                  <a:gd name="connsiteY125" fmla="*/ 11875 h 2566060"/>
                  <a:gd name="connsiteX126" fmla="*/ 4250978 w 4370760"/>
                  <a:gd name="connsiteY126" fmla="*/ 23751 h 2566060"/>
                  <a:gd name="connsiteX127" fmla="*/ 4209415 w 4370760"/>
                  <a:gd name="connsiteY127" fmla="*/ 41564 h 2566060"/>
                  <a:gd name="connsiteX128" fmla="*/ 4179726 w 4370760"/>
                  <a:gd name="connsiteY128" fmla="*/ 65314 h 2566060"/>
                  <a:gd name="connsiteX129" fmla="*/ 4144100 w 4370760"/>
                  <a:gd name="connsiteY129" fmla="*/ 106878 h 2566060"/>
                  <a:gd name="connsiteX130" fmla="*/ 4138163 w 4370760"/>
                  <a:gd name="connsiteY130" fmla="*/ 130629 h 2566060"/>
                  <a:gd name="connsiteX131" fmla="*/ 4126287 w 4370760"/>
                  <a:gd name="connsiteY131" fmla="*/ 166255 h 2566060"/>
                  <a:gd name="connsiteX132" fmla="*/ 4114412 w 4370760"/>
                  <a:gd name="connsiteY132" fmla="*/ 219694 h 2566060"/>
                  <a:gd name="connsiteX133" fmla="*/ 4108474 w 4370760"/>
                  <a:gd name="connsiteY133" fmla="*/ 243444 h 2566060"/>
                  <a:gd name="connsiteX134" fmla="*/ 4043160 w 4370760"/>
                  <a:gd name="connsiteY134" fmla="*/ 356260 h 2566060"/>
                  <a:gd name="connsiteX135" fmla="*/ 4031285 w 4370760"/>
                  <a:gd name="connsiteY135" fmla="*/ 391886 h 2566060"/>
                  <a:gd name="connsiteX136" fmla="*/ 4019409 w 4370760"/>
                  <a:gd name="connsiteY136" fmla="*/ 403761 h 2566060"/>
                  <a:gd name="connsiteX137" fmla="*/ 4013472 w 4370760"/>
                  <a:gd name="connsiteY137" fmla="*/ 421574 h 2566060"/>
                  <a:gd name="connsiteX138" fmla="*/ 3989721 w 4370760"/>
                  <a:gd name="connsiteY138" fmla="*/ 445325 h 2566060"/>
                  <a:gd name="connsiteX139" fmla="*/ 3960033 w 4370760"/>
                  <a:gd name="connsiteY139" fmla="*/ 486888 h 2566060"/>
                  <a:gd name="connsiteX140" fmla="*/ 3954095 w 4370760"/>
                  <a:gd name="connsiteY140" fmla="*/ 510639 h 2566060"/>
                  <a:gd name="connsiteX141" fmla="*/ 3853155 w 4370760"/>
                  <a:gd name="connsiteY141" fmla="*/ 635330 h 2566060"/>
                  <a:gd name="connsiteX142" fmla="*/ 3787840 w 4370760"/>
                  <a:gd name="connsiteY142" fmla="*/ 718457 h 2566060"/>
                  <a:gd name="connsiteX143" fmla="*/ 3758152 w 4370760"/>
                  <a:gd name="connsiteY143" fmla="*/ 765959 h 2566060"/>
                  <a:gd name="connsiteX144" fmla="*/ 3692838 w 4370760"/>
                  <a:gd name="connsiteY144" fmla="*/ 837211 h 2566060"/>
                  <a:gd name="connsiteX145" fmla="*/ 3633461 w 4370760"/>
                  <a:gd name="connsiteY145" fmla="*/ 944088 h 2566060"/>
                  <a:gd name="connsiteX146" fmla="*/ 3621586 w 4370760"/>
                  <a:gd name="connsiteY146" fmla="*/ 955964 h 2566060"/>
                  <a:gd name="connsiteX147" fmla="*/ 3520646 w 4370760"/>
                  <a:gd name="connsiteY147" fmla="*/ 961901 h 2566060"/>
                  <a:gd name="connsiteX148" fmla="*/ 3312828 w 4370760"/>
                  <a:gd name="connsiteY148" fmla="*/ 967839 h 2566060"/>
                  <a:gd name="connsiteX149" fmla="*/ 3253451 w 4370760"/>
                  <a:gd name="connsiteY149" fmla="*/ 1003465 h 2566060"/>
                  <a:gd name="connsiteX150" fmla="*/ 3200012 w 4370760"/>
                  <a:gd name="connsiteY150" fmla="*/ 1045029 h 2566060"/>
                  <a:gd name="connsiteX151" fmla="*/ 3116885 w 4370760"/>
                  <a:gd name="connsiteY151" fmla="*/ 1098468 h 2566060"/>
                  <a:gd name="connsiteX152" fmla="*/ 3033757 w 4370760"/>
                  <a:gd name="connsiteY152" fmla="*/ 1157844 h 2566060"/>
                  <a:gd name="connsiteX153" fmla="*/ 2897191 w 4370760"/>
                  <a:gd name="connsiteY153" fmla="*/ 1264722 h 2566060"/>
                  <a:gd name="connsiteX154" fmla="*/ 2867503 w 4370760"/>
                  <a:gd name="connsiteY154" fmla="*/ 1294411 h 2566060"/>
                  <a:gd name="connsiteX155" fmla="*/ 2825939 w 4370760"/>
                  <a:gd name="connsiteY155" fmla="*/ 1359725 h 2566060"/>
                  <a:gd name="connsiteX156" fmla="*/ 2802189 w 4370760"/>
                  <a:gd name="connsiteY156" fmla="*/ 1389413 h 2566060"/>
                  <a:gd name="connsiteX157" fmla="*/ 2754687 w 4370760"/>
                  <a:gd name="connsiteY157" fmla="*/ 1472540 h 2566060"/>
                  <a:gd name="connsiteX158" fmla="*/ 2707186 w 4370760"/>
                  <a:gd name="connsiteY158" fmla="*/ 1490353 h 2566060"/>
                  <a:gd name="connsiteX159" fmla="*/ 2677498 w 4370760"/>
                  <a:gd name="connsiteY159" fmla="*/ 1496291 h 2566060"/>
                  <a:gd name="connsiteX160" fmla="*/ 2618121 w 4370760"/>
                  <a:gd name="connsiteY160" fmla="*/ 1520042 h 2566060"/>
                  <a:gd name="connsiteX161" fmla="*/ 2511243 w 4370760"/>
                  <a:gd name="connsiteY161" fmla="*/ 1543792 h 2566060"/>
                  <a:gd name="connsiteX162" fmla="*/ 2434053 w 4370760"/>
                  <a:gd name="connsiteY162" fmla="*/ 1585356 h 2566060"/>
                  <a:gd name="connsiteX163" fmla="*/ 2404365 w 4370760"/>
                  <a:gd name="connsiteY163" fmla="*/ 1591294 h 2566060"/>
                  <a:gd name="connsiteX164" fmla="*/ 2350926 w 4370760"/>
                  <a:gd name="connsiteY164" fmla="*/ 1609107 h 2566060"/>
                  <a:gd name="connsiteX165" fmla="*/ 2327176 w 4370760"/>
                  <a:gd name="connsiteY165" fmla="*/ 1615044 h 2566060"/>
                  <a:gd name="connsiteX166" fmla="*/ 2249986 w 4370760"/>
                  <a:gd name="connsiteY166" fmla="*/ 1638795 h 2566060"/>
                  <a:gd name="connsiteX167" fmla="*/ 2184672 w 4370760"/>
                  <a:gd name="connsiteY167" fmla="*/ 1680359 h 2566060"/>
                  <a:gd name="connsiteX168" fmla="*/ 2154983 w 4370760"/>
                  <a:gd name="connsiteY168" fmla="*/ 1704109 h 2566060"/>
                  <a:gd name="connsiteX169" fmla="*/ 2125295 w 4370760"/>
                  <a:gd name="connsiteY169" fmla="*/ 1721922 h 2566060"/>
                  <a:gd name="connsiteX170" fmla="*/ 2083731 w 4370760"/>
                  <a:gd name="connsiteY170" fmla="*/ 1757548 h 2566060"/>
                  <a:gd name="connsiteX171" fmla="*/ 2030292 w 4370760"/>
                  <a:gd name="connsiteY171" fmla="*/ 1775361 h 2566060"/>
                  <a:gd name="connsiteX172" fmla="*/ 1970916 w 4370760"/>
                  <a:gd name="connsiteY172" fmla="*/ 1805049 h 2566060"/>
                  <a:gd name="connsiteX173" fmla="*/ 1911539 w 4370760"/>
                  <a:gd name="connsiteY173" fmla="*/ 1828800 h 2566060"/>
                  <a:gd name="connsiteX174" fmla="*/ 1751222 w 4370760"/>
                  <a:gd name="connsiteY174" fmla="*/ 1900052 h 2566060"/>
                  <a:gd name="connsiteX175" fmla="*/ 1662157 w 4370760"/>
                  <a:gd name="connsiteY175" fmla="*/ 1923803 h 2566060"/>
                  <a:gd name="connsiteX176" fmla="*/ 1584968 w 4370760"/>
                  <a:gd name="connsiteY176" fmla="*/ 1953491 h 2566060"/>
                  <a:gd name="connsiteX177" fmla="*/ 1495903 w 4370760"/>
                  <a:gd name="connsiteY177" fmla="*/ 1977242 h 2566060"/>
                  <a:gd name="connsiteX178" fmla="*/ 1394963 w 4370760"/>
                  <a:gd name="connsiteY178" fmla="*/ 2012868 h 2566060"/>
                  <a:gd name="connsiteX179" fmla="*/ 1299960 w 4370760"/>
                  <a:gd name="connsiteY179" fmla="*/ 2036618 h 2566060"/>
                  <a:gd name="connsiteX180" fmla="*/ 1181207 w 4370760"/>
                  <a:gd name="connsiteY180" fmla="*/ 2066307 h 2566060"/>
                  <a:gd name="connsiteX181" fmla="*/ 1121830 w 4370760"/>
                  <a:gd name="connsiteY181" fmla="*/ 2084120 h 2566060"/>
                  <a:gd name="connsiteX182" fmla="*/ 1092142 w 4370760"/>
                  <a:gd name="connsiteY182" fmla="*/ 2090057 h 2566060"/>
                  <a:gd name="connsiteX183" fmla="*/ 1038703 w 4370760"/>
                  <a:gd name="connsiteY183" fmla="*/ 2101933 h 2566060"/>
                  <a:gd name="connsiteX184" fmla="*/ 1014952 w 4370760"/>
                  <a:gd name="connsiteY184" fmla="*/ 2107870 h 2566060"/>
                  <a:gd name="connsiteX185" fmla="*/ 789321 w 4370760"/>
                  <a:gd name="connsiteY185" fmla="*/ 2113808 h 2566060"/>
                  <a:gd name="connsiteX186" fmla="*/ 753695 w 4370760"/>
                  <a:gd name="connsiteY186" fmla="*/ 2119746 h 2566060"/>
                  <a:gd name="connsiteX187" fmla="*/ 688381 w 4370760"/>
                  <a:gd name="connsiteY187" fmla="*/ 2143496 h 2566060"/>
                  <a:gd name="connsiteX188" fmla="*/ 629004 w 4370760"/>
                  <a:gd name="connsiteY188" fmla="*/ 2161309 h 2566060"/>
                  <a:gd name="connsiteX189" fmla="*/ 599316 w 4370760"/>
                  <a:gd name="connsiteY189" fmla="*/ 2173185 h 2566060"/>
                  <a:gd name="connsiteX190" fmla="*/ 581503 w 4370760"/>
                  <a:gd name="connsiteY190" fmla="*/ 2179122 h 2566060"/>
                  <a:gd name="connsiteX191" fmla="*/ 551815 w 4370760"/>
                  <a:gd name="connsiteY191" fmla="*/ 2190998 h 2566060"/>
                  <a:gd name="connsiteX192" fmla="*/ 486500 w 4370760"/>
                  <a:gd name="connsiteY192" fmla="*/ 2196935 h 2566060"/>
                  <a:gd name="connsiteX193" fmla="*/ 433061 w 4370760"/>
                  <a:gd name="connsiteY193" fmla="*/ 2226623 h 2566060"/>
                  <a:gd name="connsiteX194" fmla="*/ 403373 w 4370760"/>
                  <a:gd name="connsiteY194" fmla="*/ 2250374 h 2566060"/>
                  <a:gd name="connsiteX195" fmla="*/ 367747 w 4370760"/>
                  <a:gd name="connsiteY195" fmla="*/ 2262249 h 2566060"/>
                  <a:gd name="connsiteX196" fmla="*/ 338059 w 4370760"/>
                  <a:gd name="connsiteY196" fmla="*/ 2286000 h 2566060"/>
                  <a:gd name="connsiteX197" fmla="*/ 326183 w 4370760"/>
                  <a:gd name="connsiteY197" fmla="*/ 2297875 h 2566060"/>
                  <a:gd name="connsiteX198" fmla="*/ 290557 w 4370760"/>
                  <a:gd name="connsiteY198" fmla="*/ 2309751 h 2566060"/>
                  <a:gd name="connsiteX199" fmla="*/ 243056 w 4370760"/>
                  <a:gd name="connsiteY199" fmla="*/ 2321626 h 2566060"/>
                  <a:gd name="connsiteX200" fmla="*/ 177742 w 4370760"/>
                  <a:gd name="connsiteY200" fmla="*/ 2333501 h 2566060"/>
                  <a:gd name="connsiteX201" fmla="*/ 142116 w 4370760"/>
                  <a:gd name="connsiteY201" fmla="*/ 2345377 h 2566060"/>
                  <a:gd name="connsiteX202" fmla="*/ 76802 w 4370760"/>
                  <a:gd name="connsiteY202" fmla="*/ 2375065 h 2566060"/>
                  <a:gd name="connsiteX203" fmla="*/ 64926 w 4370760"/>
                  <a:gd name="connsiteY203" fmla="*/ 2386940 h 2566060"/>
                  <a:gd name="connsiteX204" fmla="*/ 17425 w 4370760"/>
                  <a:gd name="connsiteY204" fmla="*/ 2398816 h 2566060"/>
                  <a:gd name="connsiteX205" fmla="*/ 17425 w 4370760"/>
                  <a:gd name="connsiteY205" fmla="*/ 2535382 h 2566060"/>
                  <a:gd name="connsiteX206" fmla="*/ 35238 w 4370760"/>
                  <a:gd name="connsiteY206" fmla="*/ 2541320 h 2566060"/>
                  <a:gd name="connsiteX207" fmla="*/ 47113 w 4370760"/>
                  <a:gd name="connsiteY207" fmla="*/ 2559133 h 2566060"/>
                  <a:gd name="connsiteX208" fmla="*/ 47113 w 4370760"/>
                  <a:gd name="connsiteY208" fmla="*/ 2565070 h 2566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370760" h="2566060">
                    <a:moveTo>
                      <a:pt x="47113" y="2565070"/>
                    </a:moveTo>
                    <a:cubicBezTo>
                      <a:pt x="87687" y="2564080"/>
                      <a:pt x="232328" y="2560046"/>
                      <a:pt x="290557" y="2553195"/>
                    </a:cubicBezTo>
                    <a:cubicBezTo>
                      <a:pt x="296773" y="2552464"/>
                      <a:pt x="302298" y="2548775"/>
                      <a:pt x="308370" y="2547257"/>
                    </a:cubicBezTo>
                    <a:cubicBezTo>
                      <a:pt x="341177" y="2539056"/>
                      <a:pt x="342774" y="2542082"/>
                      <a:pt x="379622" y="2535382"/>
                    </a:cubicBezTo>
                    <a:cubicBezTo>
                      <a:pt x="387651" y="2533922"/>
                      <a:pt x="395223" y="2529852"/>
                      <a:pt x="403373" y="2529444"/>
                    </a:cubicBezTo>
                    <a:cubicBezTo>
                      <a:pt x="474564" y="2525885"/>
                      <a:pt x="545877" y="2525486"/>
                      <a:pt x="617129" y="2523507"/>
                    </a:cubicBezTo>
                    <a:cubicBezTo>
                      <a:pt x="625046" y="2521528"/>
                      <a:pt x="632830" y="2518911"/>
                      <a:pt x="640879" y="2517569"/>
                    </a:cubicBezTo>
                    <a:cubicBezTo>
                      <a:pt x="688272" y="2509670"/>
                      <a:pt x="735273" y="2508701"/>
                      <a:pt x="783383" y="2505694"/>
                    </a:cubicBezTo>
                    <a:cubicBezTo>
                      <a:pt x="859807" y="2490409"/>
                      <a:pt x="757296" y="2509489"/>
                      <a:pt x="914012" y="2493818"/>
                    </a:cubicBezTo>
                    <a:cubicBezTo>
                      <a:pt x="920240" y="2493195"/>
                      <a:pt x="925753" y="2489399"/>
                      <a:pt x="931825" y="2487881"/>
                    </a:cubicBezTo>
                    <a:cubicBezTo>
                      <a:pt x="941616" y="2485433"/>
                      <a:pt x="951777" y="2484598"/>
                      <a:pt x="961513" y="2481943"/>
                    </a:cubicBezTo>
                    <a:cubicBezTo>
                      <a:pt x="973590" y="2478649"/>
                      <a:pt x="984641" y="2470762"/>
                      <a:pt x="997139" y="2470068"/>
                    </a:cubicBezTo>
                    <a:lnTo>
                      <a:pt x="1104017" y="2464130"/>
                    </a:lnTo>
                    <a:cubicBezTo>
                      <a:pt x="1111934" y="2462151"/>
                      <a:pt x="1120267" y="2461407"/>
                      <a:pt x="1127768" y="2458192"/>
                    </a:cubicBezTo>
                    <a:cubicBezTo>
                      <a:pt x="1134327" y="2455381"/>
                      <a:pt x="1138746" y="2448368"/>
                      <a:pt x="1145581" y="2446317"/>
                    </a:cubicBezTo>
                    <a:cubicBezTo>
                      <a:pt x="1151102" y="2444661"/>
                      <a:pt x="1232364" y="2434659"/>
                      <a:pt x="1234646" y="2434442"/>
                    </a:cubicBezTo>
                    <a:cubicBezTo>
                      <a:pt x="1260335" y="2431995"/>
                      <a:pt x="1286118" y="2430647"/>
                      <a:pt x="1311835" y="2428504"/>
                    </a:cubicBezTo>
                    <a:lnTo>
                      <a:pt x="1377150" y="2422566"/>
                    </a:lnTo>
                    <a:cubicBezTo>
                      <a:pt x="1387046" y="2420587"/>
                      <a:pt x="1397047" y="2419077"/>
                      <a:pt x="1406838" y="2416629"/>
                    </a:cubicBezTo>
                    <a:cubicBezTo>
                      <a:pt x="1412910" y="2415111"/>
                      <a:pt x="1418633" y="2412411"/>
                      <a:pt x="1424651" y="2410691"/>
                    </a:cubicBezTo>
                    <a:cubicBezTo>
                      <a:pt x="1432498" y="2408449"/>
                      <a:pt x="1440485" y="2406732"/>
                      <a:pt x="1448402" y="2404753"/>
                    </a:cubicBezTo>
                    <a:cubicBezTo>
                      <a:pt x="1460277" y="2396836"/>
                      <a:pt x="1473936" y="2391095"/>
                      <a:pt x="1484028" y="2381003"/>
                    </a:cubicBezTo>
                    <a:cubicBezTo>
                      <a:pt x="1493606" y="2371425"/>
                      <a:pt x="1500606" y="2362871"/>
                      <a:pt x="1513716" y="2357252"/>
                    </a:cubicBezTo>
                    <a:cubicBezTo>
                      <a:pt x="1520515" y="2354338"/>
                      <a:pt x="1562537" y="2346147"/>
                      <a:pt x="1567155" y="2345377"/>
                    </a:cubicBezTo>
                    <a:cubicBezTo>
                      <a:pt x="1616470" y="2337158"/>
                      <a:pt x="1627577" y="2337988"/>
                      <a:pt x="1685908" y="2333501"/>
                    </a:cubicBezTo>
                    <a:cubicBezTo>
                      <a:pt x="1737939" y="2320495"/>
                      <a:pt x="1684885" y="2334402"/>
                      <a:pt x="1727472" y="2321626"/>
                    </a:cubicBezTo>
                    <a:cubicBezTo>
                      <a:pt x="1741273" y="2317486"/>
                      <a:pt x="1755263" y="2313988"/>
                      <a:pt x="1769035" y="2309751"/>
                    </a:cubicBezTo>
                    <a:cubicBezTo>
                      <a:pt x="1780999" y="2306070"/>
                      <a:pt x="1804661" y="2297875"/>
                      <a:pt x="1804661" y="2297875"/>
                    </a:cubicBezTo>
                    <a:cubicBezTo>
                      <a:pt x="1834249" y="2268289"/>
                      <a:pt x="1807300" y="2290123"/>
                      <a:pt x="1887789" y="2280062"/>
                    </a:cubicBezTo>
                    <a:cubicBezTo>
                      <a:pt x="1895886" y="2279050"/>
                      <a:pt x="1903510" y="2275585"/>
                      <a:pt x="1911539" y="2274125"/>
                    </a:cubicBezTo>
                    <a:cubicBezTo>
                      <a:pt x="1925309" y="2271621"/>
                      <a:pt x="1939298" y="2270488"/>
                      <a:pt x="1953103" y="2268187"/>
                    </a:cubicBezTo>
                    <a:cubicBezTo>
                      <a:pt x="1975708" y="2264419"/>
                      <a:pt x="1985199" y="2261647"/>
                      <a:pt x="2006542" y="2256312"/>
                    </a:cubicBezTo>
                    <a:cubicBezTo>
                      <a:pt x="2041276" y="2221577"/>
                      <a:pt x="2024585" y="2234386"/>
                      <a:pt x="2054043" y="2214748"/>
                    </a:cubicBezTo>
                    <a:cubicBezTo>
                      <a:pt x="2058001" y="2208810"/>
                      <a:pt x="2060111" y="2201083"/>
                      <a:pt x="2065918" y="2196935"/>
                    </a:cubicBezTo>
                    <a:cubicBezTo>
                      <a:pt x="2072127" y="2192500"/>
                      <a:pt x="2102695" y="2182697"/>
                      <a:pt x="2113420" y="2179122"/>
                    </a:cubicBezTo>
                    <a:cubicBezTo>
                      <a:pt x="2143267" y="2149275"/>
                      <a:pt x="2119357" y="2166060"/>
                      <a:pt x="2172796" y="2155372"/>
                    </a:cubicBezTo>
                    <a:cubicBezTo>
                      <a:pt x="2202321" y="2149467"/>
                      <a:pt x="2179767" y="2150295"/>
                      <a:pt x="2208422" y="2137559"/>
                    </a:cubicBezTo>
                    <a:cubicBezTo>
                      <a:pt x="2219861" y="2132475"/>
                      <a:pt x="2232852" y="2131281"/>
                      <a:pt x="2244048" y="2125683"/>
                    </a:cubicBezTo>
                    <a:cubicBezTo>
                      <a:pt x="2251965" y="2121725"/>
                      <a:pt x="2259402" y="2116607"/>
                      <a:pt x="2267799" y="2113808"/>
                    </a:cubicBezTo>
                    <a:cubicBezTo>
                      <a:pt x="2283282" y="2108647"/>
                      <a:pt x="2315300" y="2101933"/>
                      <a:pt x="2315300" y="2101933"/>
                    </a:cubicBezTo>
                    <a:cubicBezTo>
                      <a:pt x="2364750" y="2068965"/>
                      <a:pt x="2286925" y="2117331"/>
                      <a:pt x="2404365" y="2078182"/>
                    </a:cubicBezTo>
                    <a:cubicBezTo>
                      <a:pt x="2410303" y="2076203"/>
                      <a:pt x="2416079" y="2073651"/>
                      <a:pt x="2422178" y="2072244"/>
                    </a:cubicBezTo>
                    <a:cubicBezTo>
                      <a:pt x="2441845" y="2067705"/>
                      <a:pt x="2462407" y="2066752"/>
                      <a:pt x="2481555" y="2060369"/>
                    </a:cubicBezTo>
                    <a:cubicBezTo>
                      <a:pt x="2508942" y="2051239"/>
                      <a:pt x="2493231" y="2055658"/>
                      <a:pt x="2529056" y="2048494"/>
                    </a:cubicBezTo>
                    <a:cubicBezTo>
                      <a:pt x="2534994" y="2044535"/>
                      <a:pt x="2541823" y="2041664"/>
                      <a:pt x="2546869" y="2036618"/>
                    </a:cubicBezTo>
                    <a:cubicBezTo>
                      <a:pt x="2551915" y="2031572"/>
                      <a:pt x="2552548" y="2022345"/>
                      <a:pt x="2558744" y="2018805"/>
                    </a:cubicBezTo>
                    <a:cubicBezTo>
                      <a:pt x="2567507" y="2013798"/>
                      <a:pt x="2578642" y="2015316"/>
                      <a:pt x="2588433" y="2012868"/>
                    </a:cubicBezTo>
                    <a:cubicBezTo>
                      <a:pt x="2594505" y="2011350"/>
                      <a:pt x="2600775" y="2009970"/>
                      <a:pt x="2606246" y="2006930"/>
                    </a:cubicBezTo>
                    <a:cubicBezTo>
                      <a:pt x="2664929" y="1974328"/>
                      <a:pt x="2616795" y="1987358"/>
                      <a:pt x="2677498" y="1977242"/>
                    </a:cubicBezTo>
                    <a:cubicBezTo>
                      <a:pt x="2683436" y="1975263"/>
                      <a:pt x="2690424" y="1975214"/>
                      <a:pt x="2695311" y="1971304"/>
                    </a:cubicBezTo>
                    <a:cubicBezTo>
                      <a:pt x="2700883" y="1966846"/>
                      <a:pt x="2702618" y="1958973"/>
                      <a:pt x="2707186" y="1953491"/>
                    </a:cubicBezTo>
                    <a:cubicBezTo>
                      <a:pt x="2712562" y="1947040"/>
                      <a:pt x="2718166" y="1940559"/>
                      <a:pt x="2724999" y="1935678"/>
                    </a:cubicBezTo>
                    <a:cubicBezTo>
                      <a:pt x="2732202" y="1930533"/>
                      <a:pt x="2741244" y="1928494"/>
                      <a:pt x="2748750" y="1923803"/>
                    </a:cubicBezTo>
                    <a:cubicBezTo>
                      <a:pt x="2767567" y="1912042"/>
                      <a:pt x="2770827" y="1907663"/>
                      <a:pt x="2784376" y="1894114"/>
                    </a:cubicBezTo>
                    <a:cubicBezTo>
                      <a:pt x="2786355" y="1888176"/>
                      <a:pt x="2785887" y="1880727"/>
                      <a:pt x="2790313" y="1876301"/>
                    </a:cubicBezTo>
                    <a:cubicBezTo>
                      <a:pt x="2793159" y="1873455"/>
                      <a:pt x="2831664" y="1864487"/>
                      <a:pt x="2831877" y="1864426"/>
                    </a:cubicBezTo>
                    <a:cubicBezTo>
                      <a:pt x="2866595" y="1854506"/>
                      <a:pt x="2831671" y="1861833"/>
                      <a:pt x="2873440" y="1852551"/>
                    </a:cubicBezTo>
                    <a:cubicBezTo>
                      <a:pt x="2885637" y="1849841"/>
                      <a:pt x="2908208" y="1847042"/>
                      <a:pt x="2920942" y="1840675"/>
                    </a:cubicBezTo>
                    <a:cubicBezTo>
                      <a:pt x="2962495" y="1819899"/>
                      <a:pt x="2908757" y="1834851"/>
                      <a:pt x="2974381" y="1810987"/>
                    </a:cubicBezTo>
                    <a:cubicBezTo>
                      <a:pt x="2983865" y="1807538"/>
                      <a:pt x="2994333" y="1807704"/>
                      <a:pt x="3004069" y="1805049"/>
                    </a:cubicBezTo>
                    <a:cubicBezTo>
                      <a:pt x="3016146" y="1801755"/>
                      <a:pt x="3029280" y="1800117"/>
                      <a:pt x="3039695" y="1793174"/>
                    </a:cubicBezTo>
                    <a:cubicBezTo>
                      <a:pt x="3045633" y="1789216"/>
                      <a:pt x="3051936" y="1785757"/>
                      <a:pt x="3057508" y="1781299"/>
                    </a:cubicBezTo>
                    <a:cubicBezTo>
                      <a:pt x="3079333" y="1763839"/>
                      <a:pt x="3058474" y="1773214"/>
                      <a:pt x="3087196" y="1757548"/>
                    </a:cubicBezTo>
                    <a:cubicBezTo>
                      <a:pt x="3102737" y="1749071"/>
                      <a:pt x="3134698" y="1733798"/>
                      <a:pt x="3134698" y="1733798"/>
                    </a:cubicBezTo>
                    <a:cubicBezTo>
                      <a:pt x="3142615" y="1721923"/>
                      <a:pt x="3153934" y="1711712"/>
                      <a:pt x="3158448" y="1698172"/>
                    </a:cubicBezTo>
                    <a:cubicBezTo>
                      <a:pt x="3162076" y="1687288"/>
                      <a:pt x="3169369" y="1654997"/>
                      <a:pt x="3182199" y="1644733"/>
                    </a:cubicBezTo>
                    <a:cubicBezTo>
                      <a:pt x="3187086" y="1640823"/>
                      <a:pt x="3194541" y="1641835"/>
                      <a:pt x="3200012" y="1638795"/>
                    </a:cubicBezTo>
                    <a:cubicBezTo>
                      <a:pt x="3258695" y="1606193"/>
                      <a:pt x="3210561" y="1619223"/>
                      <a:pt x="3271264" y="1609107"/>
                    </a:cubicBezTo>
                    <a:cubicBezTo>
                      <a:pt x="3277202" y="1607128"/>
                      <a:pt x="3283606" y="1606209"/>
                      <a:pt x="3289077" y="1603169"/>
                    </a:cubicBezTo>
                    <a:cubicBezTo>
                      <a:pt x="3301553" y="1596238"/>
                      <a:pt x="3311163" y="1583931"/>
                      <a:pt x="3324703" y="1579418"/>
                    </a:cubicBezTo>
                    <a:lnTo>
                      <a:pt x="3342516" y="1573481"/>
                    </a:lnTo>
                    <a:cubicBezTo>
                      <a:pt x="3386749" y="1543991"/>
                      <a:pt x="3332416" y="1581897"/>
                      <a:pt x="3378142" y="1543792"/>
                    </a:cubicBezTo>
                    <a:cubicBezTo>
                      <a:pt x="3383624" y="1539224"/>
                      <a:pt x="3390473" y="1536485"/>
                      <a:pt x="3395955" y="1531917"/>
                    </a:cubicBezTo>
                    <a:cubicBezTo>
                      <a:pt x="3402406" y="1526541"/>
                      <a:pt x="3407392" y="1519569"/>
                      <a:pt x="3413768" y="1514104"/>
                    </a:cubicBezTo>
                    <a:cubicBezTo>
                      <a:pt x="3424987" y="1504488"/>
                      <a:pt x="3440143" y="1496751"/>
                      <a:pt x="3449394" y="1484416"/>
                    </a:cubicBezTo>
                    <a:cubicBezTo>
                      <a:pt x="3457957" y="1472998"/>
                      <a:pt x="3460379" y="1455173"/>
                      <a:pt x="3473144" y="1448790"/>
                    </a:cubicBezTo>
                    <a:cubicBezTo>
                      <a:pt x="3503278" y="1433723"/>
                      <a:pt x="3489530" y="1441824"/>
                      <a:pt x="3514708" y="1425039"/>
                    </a:cubicBezTo>
                    <a:cubicBezTo>
                      <a:pt x="3529634" y="1380263"/>
                      <a:pt x="3507763" y="1433721"/>
                      <a:pt x="3538459" y="1395351"/>
                    </a:cubicBezTo>
                    <a:cubicBezTo>
                      <a:pt x="3542369" y="1390464"/>
                      <a:pt x="3541176" y="1382905"/>
                      <a:pt x="3544396" y="1377538"/>
                    </a:cubicBezTo>
                    <a:cubicBezTo>
                      <a:pt x="3554766" y="1360254"/>
                      <a:pt x="3566361" y="1363644"/>
                      <a:pt x="3585960" y="1359725"/>
                    </a:cubicBezTo>
                    <a:cubicBezTo>
                      <a:pt x="3597835" y="1351808"/>
                      <a:pt x="3613669" y="1347849"/>
                      <a:pt x="3621586" y="1335974"/>
                    </a:cubicBezTo>
                    <a:cubicBezTo>
                      <a:pt x="3625544" y="1330036"/>
                      <a:pt x="3627889" y="1322619"/>
                      <a:pt x="3633461" y="1318161"/>
                    </a:cubicBezTo>
                    <a:cubicBezTo>
                      <a:pt x="3637335" y="1315062"/>
                      <a:pt x="3673470" y="1306675"/>
                      <a:pt x="3675025" y="1306286"/>
                    </a:cubicBezTo>
                    <a:cubicBezTo>
                      <a:pt x="3678983" y="1300348"/>
                      <a:pt x="3683709" y="1294856"/>
                      <a:pt x="3686900" y="1288473"/>
                    </a:cubicBezTo>
                    <a:cubicBezTo>
                      <a:pt x="3689699" y="1282875"/>
                      <a:pt x="3689366" y="1275868"/>
                      <a:pt x="3692838" y="1270660"/>
                    </a:cubicBezTo>
                    <a:cubicBezTo>
                      <a:pt x="3697496" y="1263673"/>
                      <a:pt x="3705496" y="1259475"/>
                      <a:pt x="3710651" y="1252847"/>
                    </a:cubicBezTo>
                    <a:cubicBezTo>
                      <a:pt x="3719413" y="1241581"/>
                      <a:pt x="3720556" y="1220683"/>
                      <a:pt x="3734402" y="1217221"/>
                    </a:cubicBezTo>
                    <a:lnTo>
                      <a:pt x="3758152" y="1211283"/>
                    </a:lnTo>
                    <a:cubicBezTo>
                      <a:pt x="3770027" y="1203366"/>
                      <a:pt x="3780238" y="1192047"/>
                      <a:pt x="3793778" y="1187533"/>
                    </a:cubicBezTo>
                    <a:cubicBezTo>
                      <a:pt x="3799716" y="1185554"/>
                      <a:pt x="3805481" y="1182953"/>
                      <a:pt x="3811591" y="1181595"/>
                    </a:cubicBezTo>
                    <a:cubicBezTo>
                      <a:pt x="3874301" y="1167659"/>
                      <a:pt x="3824925" y="1183087"/>
                      <a:pt x="3865030" y="1169720"/>
                    </a:cubicBezTo>
                    <a:cubicBezTo>
                      <a:pt x="3870968" y="1165761"/>
                      <a:pt x="3877797" y="1162890"/>
                      <a:pt x="3882843" y="1157844"/>
                    </a:cubicBezTo>
                    <a:cubicBezTo>
                      <a:pt x="3913170" y="1127516"/>
                      <a:pt x="3895448" y="1073810"/>
                      <a:pt x="3900656" y="1039091"/>
                    </a:cubicBezTo>
                    <a:cubicBezTo>
                      <a:pt x="3901715" y="1032034"/>
                      <a:pt x="3909340" y="1027661"/>
                      <a:pt x="3912531" y="1021278"/>
                    </a:cubicBezTo>
                    <a:cubicBezTo>
                      <a:pt x="3915330" y="1015680"/>
                      <a:pt x="3913661" y="1007472"/>
                      <a:pt x="3918469" y="1003465"/>
                    </a:cubicBezTo>
                    <a:cubicBezTo>
                      <a:pt x="3928051" y="995480"/>
                      <a:pt x="3959013" y="988876"/>
                      <a:pt x="3971908" y="985652"/>
                    </a:cubicBezTo>
                    <a:cubicBezTo>
                      <a:pt x="3973887" y="928255"/>
                      <a:pt x="3970722" y="870448"/>
                      <a:pt x="3977846" y="813460"/>
                    </a:cubicBezTo>
                    <a:cubicBezTo>
                      <a:pt x="3978888" y="805128"/>
                      <a:pt x="3990283" y="802098"/>
                      <a:pt x="3995659" y="795647"/>
                    </a:cubicBezTo>
                    <a:cubicBezTo>
                      <a:pt x="4000227" y="790165"/>
                      <a:pt x="4004343" y="784217"/>
                      <a:pt x="4007534" y="777834"/>
                    </a:cubicBezTo>
                    <a:cubicBezTo>
                      <a:pt x="4010333" y="772236"/>
                      <a:pt x="4010673" y="765619"/>
                      <a:pt x="4013472" y="760021"/>
                    </a:cubicBezTo>
                    <a:cubicBezTo>
                      <a:pt x="4016663" y="753638"/>
                      <a:pt x="4021807" y="748404"/>
                      <a:pt x="4025347" y="742208"/>
                    </a:cubicBezTo>
                    <a:cubicBezTo>
                      <a:pt x="4029738" y="734523"/>
                      <a:pt x="4032312" y="725822"/>
                      <a:pt x="4037222" y="718457"/>
                    </a:cubicBezTo>
                    <a:cubicBezTo>
                      <a:pt x="4040327" y="713799"/>
                      <a:pt x="4044726" y="710079"/>
                      <a:pt x="4049098" y="706582"/>
                    </a:cubicBezTo>
                    <a:cubicBezTo>
                      <a:pt x="4054670" y="702124"/>
                      <a:pt x="4060528" y="697898"/>
                      <a:pt x="4066911" y="694707"/>
                    </a:cubicBezTo>
                    <a:cubicBezTo>
                      <a:pt x="4089883" y="683221"/>
                      <a:pt x="4093844" y="684607"/>
                      <a:pt x="4114412" y="676894"/>
                    </a:cubicBezTo>
                    <a:cubicBezTo>
                      <a:pt x="4124392" y="673152"/>
                      <a:pt x="4134360" y="669347"/>
                      <a:pt x="4144100" y="665018"/>
                    </a:cubicBezTo>
                    <a:cubicBezTo>
                      <a:pt x="4152188" y="661423"/>
                      <a:pt x="4159311" y="655472"/>
                      <a:pt x="4167851" y="653143"/>
                    </a:cubicBezTo>
                    <a:cubicBezTo>
                      <a:pt x="4181353" y="649461"/>
                      <a:pt x="4195560" y="649184"/>
                      <a:pt x="4209415" y="647205"/>
                    </a:cubicBezTo>
                    <a:cubicBezTo>
                      <a:pt x="4211394" y="641267"/>
                      <a:pt x="4214323" y="635566"/>
                      <a:pt x="4215352" y="629392"/>
                    </a:cubicBezTo>
                    <a:cubicBezTo>
                      <a:pt x="4218298" y="611713"/>
                      <a:pt x="4216943" y="593341"/>
                      <a:pt x="4221290" y="575953"/>
                    </a:cubicBezTo>
                    <a:cubicBezTo>
                      <a:pt x="4223021" y="569030"/>
                      <a:pt x="4229207" y="564078"/>
                      <a:pt x="4233165" y="558140"/>
                    </a:cubicBezTo>
                    <a:cubicBezTo>
                      <a:pt x="4244514" y="501398"/>
                      <a:pt x="4235123" y="553374"/>
                      <a:pt x="4245040" y="469075"/>
                    </a:cubicBezTo>
                    <a:cubicBezTo>
                      <a:pt x="4245844" y="462242"/>
                      <a:pt x="4249244" y="422486"/>
                      <a:pt x="4256916" y="409699"/>
                    </a:cubicBezTo>
                    <a:cubicBezTo>
                      <a:pt x="4259796" y="404899"/>
                      <a:pt x="4265294" y="402194"/>
                      <a:pt x="4268791" y="397823"/>
                    </a:cubicBezTo>
                    <a:cubicBezTo>
                      <a:pt x="4298747" y="360377"/>
                      <a:pt x="4263871" y="396806"/>
                      <a:pt x="4292542" y="368135"/>
                    </a:cubicBezTo>
                    <a:cubicBezTo>
                      <a:pt x="4307254" y="323994"/>
                      <a:pt x="4291407" y="376074"/>
                      <a:pt x="4304417" y="285008"/>
                    </a:cubicBezTo>
                    <a:cubicBezTo>
                      <a:pt x="4307402" y="264115"/>
                      <a:pt x="4312823" y="268195"/>
                      <a:pt x="4322230" y="249382"/>
                    </a:cubicBezTo>
                    <a:cubicBezTo>
                      <a:pt x="4325029" y="243784"/>
                      <a:pt x="4326650" y="237641"/>
                      <a:pt x="4328168" y="231569"/>
                    </a:cubicBezTo>
                    <a:cubicBezTo>
                      <a:pt x="4330616" y="221778"/>
                      <a:pt x="4328507" y="210278"/>
                      <a:pt x="4334105" y="201881"/>
                    </a:cubicBezTo>
                    <a:cubicBezTo>
                      <a:pt x="4337577" y="196673"/>
                      <a:pt x="4345980" y="197922"/>
                      <a:pt x="4351918" y="195943"/>
                    </a:cubicBezTo>
                    <a:cubicBezTo>
                      <a:pt x="4353897" y="146462"/>
                      <a:pt x="4352580" y="96739"/>
                      <a:pt x="4357856" y="47501"/>
                    </a:cubicBezTo>
                    <a:cubicBezTo>
                      <a:pt x="4358616" y="40405"/>
                      <a:pt x="4368558" y="36727"/>
                      <a:pt x="4369731" y="29688"/>
                    </a:cubicBezTo>
                    <a:cubicBezTo>
                      <a:pt x="4370760" y="23514"/>
                      <a:pt x="4368887" y="15513"/>
                      <a:pt x="4363794" y="11875"/>
                    </a:cubicBezTo>
                    <a:cubicBezTo>
                      <a:pt x="4353608" y="4599"/>
                      <a:pt x="4328168" y="0"/>
                      <a:pt x="4328168" y="0"/>
                    </a:cubicBezTo>
                    <a:cubicBezTo>
                      <a:pt x="4322230" y="1979"/>
                      <a:pt x="4316513" y="4818"/>
                      <a:pt x="4310355" y="5938"/>
                    </a:cubicBezTo>
                    <a:cubicBezTo>
                      <a:pt x="4294655" y="8792"/>
                      <a:pt x="4278137" y="7290"/>
                      <a:pt x="4262853" y="11875"/>
                    </a:cubicBezTo>
                    <a:cubicBezTo>
                      <a:pt x="4257491" y="13484"/>
                      <a:pt x="4255349" y="20254"/>
                      <a:pt x="4250978" y="23751"/>
                    </a:cubicBezTo>
                    <a:cubicBezTo>
                      <a:pt x="4232341" y="38661"/>
                      <a:pt x="4233266" y="35601"/>
                      <a:pt x="4209415" y="41564"/>
                    </a:cubicBezTo>
                    <a:cubicBezTo>
                      <a:pt x="4180731" y="70245"/>
                      <a:pt x="4217190" y="35342"/>
                      <a:pt x="4179726" y="65314"/>
                    </a:cubicBezTo>
                    <a:cubicBezTo>
                      <a:pt x="4168155" y="74571"/>
                      <a:pt x="4150375" y="99034"/>
                      <a:pt x="4144100" y="106878"/>
                    </a:cubicBezTo>
                    <a:cubicBezTo>
                      <a:pt x="4142121" y="114795"/>
                      <a:pt x="4140508" y="122813"/>
                      <a:pt x="4138163" y="130629"/>
                    </a:cubicBezTo>
                    <a:cubicBezTo>
                      <a:pt x="4134566" y="142619"/>
                      <a:pt x="4126287" y="166255"/>
                      <a:pt x="4126287" y="166255"/>
                    </a:cubicBezTo>
                    <a:cubicBezTo>
                      <a:pt x="4115574" y="230539"/>
                      <a:pt x="4126105" y="178770"/>
                      <a:pt x="4114412" y="219694"/>
                    </a:cubicBezTo>
                    <a:cubicBezTo>
                      <a:pt x="4112170" y="227540"/>
                      <a:pt x="4111745" y="235968"/>
                      <a:pt x="4108474" y="243444"/>
                    </a:cubicBezTo>
                    <a:cubicBezTo>
                      <a:pt x="4079182" y="310397"/>
                      <a:pt x="4079339" y="305608"/>
                      <a:pt x="4043160" y="356260"/>
                    </a:cubicBezTo>
                    <a:cubicBezTo>
                      <a:pt x="4039202" y="368135"/>
                      <a:pt x="4036883" y="380690"/>
                      <a:pt x="4031285" y="391886"/>
                    </a:cubicBezTo>
                    <a:cubicBezTo>
                      <a:pt x="4028781" y="396893"/>
                      <a:pt x="4022289" y="398961"/>
                      <a:pt x="4019409" y="403761"/>
                    </a:cubicBezTo>
                    <a:cubicBezTo>
                      <a:pt x="4016189" y="409128"/>
                      <a:pt x="4017110" y="416481"/>
                      <a:pt x="4013472" y="421574"/>
                    </a:cubicBezTo>
                    <a:cubicBezTo>
                      <a:pt x="4006964" y="430685"/>
                      <a:pt x="3996229" y="436214"/>
                      <a:pt x="3989721" y="445325"/>
                    </a:cubicBezTo>
                    <a:lnTo>
                      <a:pt x="3960033" y="486888"/>
                    </a:lnTo>
                    <a:cubicBezTo>
                      <a:pt x="3958054" y="494805"/>
                      <a:pt x="3958622" y="503849"/>
                      <a:pt x="3954095" y="510639"/>
                    </a:cubicBezTo>
                    <a:cubicBezTo>
                      <a:pt x="3913952" y="570854"/>
                      <a:pt x="3892842" y="586305"/>
                      <a:pt x="3853155" y="635330"/>
                    </a:cubicBezTo>
                    <a:cubicBezTo>
                      <a:pt x="3830983" y="662719"/>
                      <a:pt x="3806516" y="688574"/>
                      <a:pt x="3787840" y="718457"/>
                    </a:cubicBezTo>
                    <a:cubicBezTo>
                      <a:pt x="3777944" y="734291"/>
                      <a:pt x="3769816" y="751378"/>
                      <a:pt x="3758152" y="765959"/>
                    </a:cubicBezTo>
                    <a:cubicBezTo>
                      <a:pt x="3738025" y="791118"/>
                      <a:pt x="3711315" y="810816"/>
                      <a:pt x="3692838" y="837211"/>
                    </a:cubicBezTo>
                    <a:cubicBezTo>
                      <a:pt x="3669467" y="870598"/>
                      <a:pt x="3662278" y="915269"/>
                      <a:pt x="3633461" y="944088"/>
                    </a:cubicBezTo>
                    <a:cubicBezTo>
                      <a:pt x="3629503" y="948047"/>
                      <a:pt x="3627116" y="955091"/>
                      <a:pt x="3621586" y="955964"/>
                    </a:cubicBezTo>
                    <a:cubicBezTo>
                      <a:pt x="3588294" y="961221"/>
                      <a:pt x="3554326" y="960606"/>
                      <a:pt x="3520646" y="961901"/>
                    </a:cubicBezTo>
                    <a:lnTo>
                      <a:pt x="3312828" y="967839"/>
                    </a:lnTo>
                    <a:cubicBezTo>
                      <a:pt x="3198629" y="1059198"/>
                      <a:pt x="3358979" y="935625"/>
                      <a:pt x="3253451" y="1003465"/>
                    </a:cubicBezTo>
                    <a:cubicBezTo>
                      <a:pt x="3234468" y="1015668"/>
                      <a:pt x="3218537" y="1032142"/>
                      <a:pt x="3200012" y="1045029"/>
                    </a:cubicBezTo>
                    <a:cubicBezTo>
                      <a:pt x="3172971" y="1063840"/>
                      <a:pt x="3143690" y="1079322"/>
                      <a:pt x="3116885" y="1098468"/>
                    </a:cubicBezTo>
                    <a:cubicBezTo>
                      <a:pt x="3089176" y="1118260"/>
                      <a:pt x="3061892" y="1138661"/>
                      <a:pt x="3033757" y="1157844"/>
                    </a:cubicBezTo>
                    <a:cubicBezTo>
                      <a:pt x="2939398" y="1222180"/>
                      <a:pt x="3028863" y="1146217"/>
                      <a:pt x="2897191" y="1264722"/>
                    </a:cubicBezTo>
                    <a:cubicBezTo>
                      <a:pt x="2886788" y="1274084"/>
                      <a:pt x="2875900" y="1283215"/>
                      <a:pt x="2867503" y="1294411"/>
                    </a:cubicBezTo>
                    <a:cubicBezTo>
                      <a:pt x="2852020" y="1315056"/>
                      <a:pt x="2840559" y="1338460"/>
                      <a:pt x="2825939" y="1359725"/>
                    </a:cubicBezTo>
                    <a:cubicBezTo>
                      <a:pt x="2818759" y="1370168"/>
                      <a:pt x="2808956" y="1378698"/>
                      <a:pt x="2802189" y="1389413"/>
                    </a:cubicBezTo>
                    <a:cubicBezTo>
                      <a:pt x="2785147" y="1416396"/>
                      <a:pt x="2785648" y="1464799"/>
                      <a:pt x="2754687" y="1472540"/>
                    </a:cubicBezTo>
                    <a:cubicBezTo>
                      <a:pt x="2665091" y="1494941"/>
                      <a:pt x="2800344" y="1459300"/>
                      <a:pt x="2707186" y="1490353"/>
                    </a:cubicBezTo>
                    <a:cubicBezTo>
                      <a:pt x="2697612" y="1493544"/>
                      <a:pt x="2687072" y="1493100"/>
                      <a:pt x="2677498" y="1496291"/>
                    </a:cubicBezTo>
                    <a:cubicBezTo>
                      <a:pt x="2657275" y="1503032"/>
                      <a:pt x="2638687" y="1514433"/>
                      <a:pt x="2618121" y="1520042"/>
                    </a:cubicBezTo>
                    <a:cubicBezTo>
                      <a:pt x="2523776" y="1545772"/>
                      <a:pt x="2575298" y="1518170"/>
                      <a:pt x="2511243" y="1543792"/>
                    </a:cubicBezTo>
                    <a:cubicBezTo>
                      <a:pt x="2484110" y="1554645"/>
                      <a:pt x="2460913" y="1573844"/>
                      <a:pt x="2434053" y="1585356"/>
                    </a:cubicBezTo>
                    <a:cubicBezTo>
                      <a:pt x="2424777" y="1589331"/>
                      <a:pt x="2414069" y="1588521"/>
                      <a:pt x="2404365" y="1591294"/>
                    </a:cubicBezTo>
                    <a:cubicBezTo>
                      <a:pt x="2386311" y="1596452"/>
                      <a:pt x="2368872" y="1603585"/>
                      <a:pt x="2350926" y="1609107"/>
                    </a:cubicBezTo>
                    <a:cubicBezTo>
                      <a:pt x="2343127" y="1611507"/>
                      <a:pt x="2334918" y="1612464"/>
                      <a:pt x="2327176" y="1615044"/>
                    </a:cubicBezTo>
                    <a:cubicBezTo>
                      <a:pt x="2252422" y="1639961"/>
                      <a:pt x="2306880" y="1627415"/>
                      <a:pt x="2249986" y="1638795"/>
                    </a:cubicBezTo>
                    <a:cubicBezTo>
                      <a:pt x="2228215" y="1652650"/>
                      <a:pt x="2205937" y="1665739"/>
                      <a:pt x="2184672" y="1680359"/>
                    </a:cubicBezTo>
                    <a:cubicBezTo>
                      <a:pt x="2174229" y="1687539"/>
                      <a:pt x="2165365" y="1696841"/>
                      <a:pt x="2154983" y="1704109"/>
                    </a:cubicBezTo>
                    <a:cubicBezTo>
                      <a:pt x="2145528" y="1710727"/>
                      <a:pt x="2134528" y="1714998"/>
                      <a:pt x="2125295" y="1721922"/>
                    </a:cubicBezTo>
                    <a:cubicBezTo>
                      <a:pt x="2110697" y="1732871"/>
                      <a:pt x="2099635" y="1748602"/>
                      <a:pt x="2083731" y="1757548"/>
                    </a:cubicBezTo>
                    <a:cubicBezTo>
                      <a:pt x="2067366" y="1766753"/>
                      <a:pt x="2047597" y="1768075"/>
                      <a:pt x="2030292" y="1775361"/>
                    </a:cubicBezTo>
                    <a:cubicBezTo>
                      <a:pt x="2009898" y="1783948"/>
                      <a:pt x="1991095" y="1795968"/>
                      <a:pt x="1970916" y="1805049"/>
                    </a:cubicBezTo>
                    <a:cubicBezTo>
                      <a:pt x="1951477" y="1813797"/>
                      <a:pt x="1931105" y="1820339"/>
                      <a:pt x="1911539" y="1828800"/>
                    </a:cubicBezTo>
                    <a:cubicBezTo>
                      <a:pt x="1857863" y="1852011"/>
                      <a:pt x="1807727" y="1884984"/>
                      <a:pt x="1751222" y="1900052"/>
                    </a:cubicBezTo>
                    <a:cubicBezTo>
                      <a:pt x="1721534" y="1907969"/>
                      <a:pt x="1691436" y="1914487"/>
                      <a:pt x="1662157" y="1923803"/>
                    </a:cubicBezTo>
                    <a:cubicBezTo>
                      <a:pt x="1516818" y="1970048"/>
                      <a:pt x="1711521" y="1917333"/>
                      <a:pt x="1584968" y="1953491"/>
                    </a:cubicBezTo>
                    <a:cubicBezTo>
                      <a:pt x="1555424" y="1961932"/>
                      <a:pt x="1525230" y="1968077"/>
                      <a:pt x="1495903" y="1977242"/>
                    </a:cubicBezTo>
                    <a:cubicBezTo>
                      <a:pt x="1461846" y="1987885"/>
                      <a:pt x="1429271" y="2003066"/>
                      <a:pt x="1394963" y="2012868"/>
                    </a:cubicBezTo>
                    <a:cubicBezTo>
                      <a:pt x="1335854" y="2029756"/>
                      <a:pt x="1367465" y="2021617"/>
                      <a:pt x="1299960" y="2036618"/>
                    </a:cubicBezTo>
                    <a:cubicBezTo>
                      <a:pt x="1231142" y="2071028"/>
                      <a:pt x="1270100" y="2058899"/>
                      <a:pt x="1181207" y="2066307"/>
                    </a:cubicBezTo>
                    <a:cubicBezTo>
                      <a:pt x="1161415" y="2072245"/>
                      <a:pt x="1141796" y="2078796"/>
                      <a:pt x="1121830" y="2084120"/>
                    </a:cubicBezTo>
                    <a:cubicBezTo>
                      <a:pt x="1112079" y="2086720"/>
                      <a:pt x="1102010" y="2087942"/>
                      <a:pt x="1092142" y="2090057"/>
                    </a:cubicBezTo>
                    <a:lnTo>
                      <a:pt x="1038703" y="2101933"/>
                    </a:lnTo>
                    <a:cubicBezTo>
                      <a:pt x="1030751" y="2103768"/>
                      <a:pt x="1023103" y="2107482"/>
                      <a:pt x="1014952" y="2107870"/>
                    </a:cubicBezTo>
                    <a:cubicBezTo>
                      <a:pt x="939801" y="2111449"/>
                      <a:pt x="864531" y="2111829"/>
                      <a:pt x="789321" y="2113808"/>
                    </a:cubicBezTo>
                    <a:cubicBezTo>
                      <a:pt x="777446" y="2115787"/>
                      <a:pt x="765375" y="2116826"/>
                      <a:pt x="753695" y="2119746"/>
                    </a:cubicBezTo>
                    <a:cubicBezTo>
                      <a:pt x="714878" y="2129450"/>
                      <a:pt x="723799" y="2131690"/>
                      <a:pt x="688381" y="2143496"/>
                    </a:cubicBezTo>
                    <a:cubicBezTo>
                      <a:pt x="668778" y="2150030"/>
                      <a:pt x="648607" y="2154774"/>
                      <a:pt x="629004" y="2161309"/>
                    </a:cubicBezTo>
                    <a:cubicBezTo>
                      <a:pt x="618893" y="2164680"/>
                      <a:pt x="609296" y="2169443"/>
                      <a:pt x="599316" y="2173185"/>
                    </a:cubicBezTo>
                    <a:cubicBezTo>
                      <a:pt x="593456" y="2175383"/>
                      <a:pt x="587363" y="2176924"/>
                      <a:pt x="581503" y="2179122"/>
                    </a:cubicBezTo>
                    <a:cubicBezTo>
                      <a:pt x="571523" y="2182864"/>
                      <a:pt x="562291" y="2189034"/>
                      <a:pt x="551815" y="2190998"/>
                    </a:cubicBezTo>
                    <a:cubicBezTo>
                      <a:pt x="530328" y="2195027"/>
                      <a:pt x="508272" y="2194956"/>
                      <a:pt x="486500" y="2196935"/>
                    </a:cubicBezTo>
                    <a:cubicBezTo>
                      <a:pt x="464103" y="2204401"/>
                      <a:pt x="453474" y="2206209"/>
                      <a:pt x="433061" y="2226623"/>
                    </a:cubicBezTo>
                    <a:cubicBezTo>
                      <a:pt x="423190" y="2236495"/>
                      <a:pt x="416857" y="2244381"/>
                      <a:pt x="403373" y="2250374"/>
                    </a:cubicBezTo>
                    <a:cubicBezTo>
                      <a:pt x="391934" y="2255458"/>
                      <a:pt x="367747" y="2262249"/>
                      <a:pt x="367747" y="2262249"/>
                    </a:cubicBezTo>
                    <a:cubicBezTo>
                      <a:pt x="339083" y="2290915"/>
                      <a:pt x="375499" y="2256050"/>
                      <a:pt x="338059" y="2286000"/>
                    </a:cubicBezTo>
                    <a:cubicBezTo>
                      <a:pt x="333687" y="2289497"/>
                      <a:pt x="331190" y="2295371"/>
                      <a:pt x="326183" y="2297875"/>
                    </a:cubicBezTo>
                    <a:cubicBezTo>
                      <a:pt x="314987" y="2303473"/>
                      <a:pt x="302432" y="2305793"/>
                      <a:pt x="290557" y="2309751"/>
                    </a:cubicBezTo>
                    <a:cubicBezTo>
                      <a:pt x="258735" y="2320358"/>
                      <a:pt x="286032" y="2312075"/>
                      <a:pt x="243056" y="2321626"/>
                    </a:cubicBezTo>
                    <a:cubicBezTo>
                      <a:pt x="192668" y="2332824"/>
                      <a:pt x="249780" y="2323211"/>
                      <a:pt x="177742" y="2333501"/>
                    </a:cubicBezTo>
                    <a:cubicBezTo>
                      <a:pt x="165867" y="2337460"/>
                      <a:pt x="152532" y="2338434"/>
                      <a:pt x="142116" y="2345377"/>
                    </a:cubicBezTo>
                    <a:cubicBezTo>
                      <a:pt x="98093" y="2374725"/>
                      <a:pt x="120485" y="2366328"/>
                      <a:pt x="76802" y="2375065"/>
                    </a:cubicBezTo>
                    <a:cubicBezTo>
                      <a:pt x="72843" y="2379023"/>
                      <a:pt x="69726" y="2384060"/>
                      <a:pt x="64926" y="2386940"/>
                    </a:cubicBezTo>
                    <a:cubicBezTo>
                      <a:pt x="55796" y="2392418"/>
                      <a:pt x="23812" y="2397538"/>
                      <a:pt x="17425" y="2398816"/>
                    </a:cubicBezTo>
                    <a:cubicBezTo>
                      <a:pt x="718" y="2448935"/>
                      <a:pt x="0" y="2443900"/>
                      <a:pt x="17425" y="2535382"/>
                    </a:cubicBezTo>
                    <a:cubicBezTo>
                      <a:pt x="18596" y="2541530"/>
                      <a:pt x="29300" y="2539341"/>
                      <a:pt x="35238" y="2541320"/>
                    </a:cubicBezTo>
                    <a:cubicBezTo>
                      <a:pt x="39196" y="2547258"/>
                      <a:pt x="41541" y="2554675"/>
                      <a:pt x="47113" y="2559133"/>
                    </a:cubicBezTo>
                    <a:cubicBezTo>
                      <a:pt x="52000" y="2563043"/>
                      <a:pt x="6539" y="2566060"/>
                      <a:pt x="47113" y="25650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105400" y="6324600"/>
              <a:ext cx="129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Osnova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05800" y="6324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Vlakna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9721240">
              <a:off x="5812042" y="4594939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x   </a:t>
              </a:r>
              <a:r>
                <a:rPr lang="en-US" dirty="0" err="1" smtClean="0"/>
                <a:t>x</a:t>
              </a:r>
              <a:r>
                <a:rPr lang="en-US" dirty="0" smtClean="0"/>
                <a:t>   </a:t>
              </a:r>
              <a:r>
                <a:rPr lang="en-US" dirty="0" err="1" smtClean="0"/>
                <a:t>x</a:t>
              </a:r>
              <a:r>
                <a:rPr lang="en-US" dirty="0" smtClean="0"/>
                <a:t>   </a:t>
              </a:r>
              <a:r>
                <a:rPr lang="en-US" dirty="0" err="1" smtClean="0"/>
                <a:t>x</a:t>
              </a:r>
              <a:r>
                <a:rPr lang="en-US" dirty="0" smtClean="0"/>
                <a:t>   </a:t>
              </a:r>
              <a:r>
                <a:rPr lang="en-US" dirty="0" err="1" smtClean="0"/>
                <a:t>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9800" y="2429470"/>
              <a:ext cx="2971800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* U </a:t>
              </a:r>
              <a:r>
                <a:rPr lang="en-US" i="1" dirty="0" err="1" smtClean="0"/>
                <a:t>praksi</a:t>
              </a:r>
              <a:r>
                <a:rPr lang="en-US" i="1" dirty="0" smtClean="0"/>
                <a:t>, </a:t>
              </a:r>
              <a:r>
                <a:rPr lang="en-US" i="1" dirty="0" err="1" smtClean="0"/>
                <a:t>sa</a:t>
              </a:r>
              <a:r>
                <a:rPr lang="en-US" i="1" dirty="0" smtClean="0"/>
                <a:t> 60 – 80 % </a:t>
              </a:r>
              <a:r>
                <a:rPr lang="en-US" i="1" dirty="0" err="1" smtClean="0"/>
                <a:t>vlakana</a:t>
              </a:r>
              <a:r>
                <a:rPr lang="en-US" i="1" dirty="0" smtClean="0"/>
                <a:t>  se </a:t>
              </a:r>
              <a:r>
                <a:rPr lang="en-US" i="1" dirty="0" err="1" smtClean="0"/>
                <a:t>postiža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čvrstoća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bliže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granici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pravila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smeše</a:t>
              </a:r>
              <a:r>
                <a:rPr lang="en-US" i="1" dirty="0" smtClean="0"/>
                <a:t>.</a:t>
              </a:r>
              <a:endParaRPr lang="en-US" i="1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848600" y="3352800"/>
              <a:ext cx="609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Primeri</a:t>
            </a: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err="1" smtClean="0"/>
              <a:t>Avio-industrija</a:t>
            </a:r>
            <a:r>
              <a:rPr lang="en-US" sz="2400" b="1" dirty="0" smtClean="0"/>
              <a:t> – </a:t>
            </a:r>
            <a:r>
              <a:rPr lang="en-US" sz="2400" dirty="0" err="1" smtClean="0"/>
              <a:t>epoksidna</a:t>
            </a:r>
            <a:r>
              <a:rPr lang="en-US" sz="2400" dirty="0" smtClean="0"/>
              <a:t> </a:t>
            </a:r>
            <a:r>
              <a:rPr lang="en-US" sz="2400" dirty="0" err="1" smtClean="0"/>
              <a:t>smola</a:t>
            </a:r>
            <a:r>
              <a:rPr lang="en-US" sz="2400" dirty="0" smtClean="0"/>
              <a:t>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ojačana</a:t>
            </a:r>
            <a:r>
              <a:rPr lang="en-US" sz="2400" dirty="0" smtClean="0"/>
              <a:t> </a:t>
            </a:r>
            <a:r>
              <a:rPr lang="en-US" sz="2400" dirty="0" err="1" smtClean="0"/>
              <a:t>ugljeničnim</a:t>
            </a:r>
            <a:r>
              <a:rPr lang="en-US" sz="2400" dirty="0" smtClean="0"/>
              <a:t> </a:t>
            </a:r>
            <a:r>
              <a:rPr lang="en-US" sz="2400" dirty="0" err="1" smtClean="0"/>
              <a:t>vlaknima</a:t>
            </a:r>
            <a:r>
              <a:rPr lang="en-US" sz="2400" dirty="0" smtClean="0"/>
              <a:t> </a:t>
            </a:r>
          </a:p>
          <a:p>
            <a:pPr marL="457200" indent="-457200">
              <a:buNone/>
            </a:pPr>
            <a:r>
              <a:rPr lang="en-US" sz="2400" dirty="0" smtClean="0"/>
              <a:t>	(</a:t>
            </a:r>
            <a:r>
              <a:rPr lang="en-US" sz="2400" dirty="0" err="1" smtClean="0"/>
              <a:t>oplata</a:t>
            </a:r>
            <a:r>
              <a:rPr lang="en-US" sz="2400" dirty="0" smtClean="0"/>
              <a:t> </a:t>
            </a:r>
            <a:r>
              <a:rPr lang="en-US" sz="2400" dirty="0" err="1" smtClean="0"/>
              <a:t>aviona</a:t>
            </a:r>
            <a:r>
              <a:rPr lang="en-US" sz="2400" dirty="0" smtClean="0"/>
              <a:t>, </a:t>
            </a:r>
            <a:r>
              <a:rPr lang="en-US" sz="2400" dirty="0" err="1" smtClean="0"/>
              <a:t>kacige</a:t>
            </a:r>
            <a:r>
              <a:rPr lang="en-US" sz="2400" dirty="0" smtClean="0"/>
              <a:t>,…)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2.   </a:t>
            </a:r>
            <a:r>
              <a:rPr lang="en-US" sz="2400" b="1" dirty="0" err="1" smtClean="0"/>
              <a:t>Građevinarstvo</a:t>
            </a:r>
            <a:r>
              <a:rPr lang="en-US" sz="2400" dirty="0" smtClean="0"/>
              <a:t> – </a:t>
            </a:r>
            <a:r>
              <a:rPr lang="en-US" sz="2400" dirty="0" err="1" smtClean="0"/>
              <a:t>epoksidna</a:t>
            </a:r>
            <a:r>
              <a:rPr lang="en-US" sz="2400" dirty="0" smtClean="0"/>
              <a:t> </a:t>
            </a:r>
            <a:r>
              <a:rPr lang="en-US" sz="2400" dirty="0" err="1" smtClean="0"/>
              <a:t>smola</a:t>
            </a:r>
            <a:r>
              <a:rPr lang="en-US" sz="2400" dirty="0" smtClean="0"/>
              <a:t> </a:t>
            </a:r>
            <a:r>
              <a:rPr lang="en-US" sz="2400" dirty="0" err="1" smtClean="0"/>
              <a:t>ojačana</a:t>
            </a:r>
            <a:r>
              <a:rPr lang="en-US" sz="2400" dirty="0" smtClean="0"/>
              <a:t> </a:t>
            </a:r>
            <a:r>
              <a:rPr lang="en-US" sz="2400" dirty="0" err="1" smtClean="0"/>
              <a:t>ugljeničnim</a:t>
            </a:r>
            <a:r>
              <a:rPr lang="en-US" sz="2400" dirty="0" smtClean="0"/>
              <a:t>, </a:t>
            </a:r>
            <a:r>
              <a:rPr lang="en-US" sz="2400" dirty="0" err="1" smtClean="0"/>
              <a:t>aramidnim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staklenim</a:t>
            </a:r>
            <a:r>
              <a:rPr lang="en-US" sz="2400" dirty="0" smtClean="0"/>
              <a:t> </a:t>
            </a:r>
            <a:r>
              <a:rPr lang="en-US" sz="2400" dirty="0" err="1" smtClean="0"/>
              <a:t>vlaknima</a:t>
            </a:r>
            <a:r>
              <a:rPr lang="en-US" sz="2400" dirty="0" smtClean="0"/>
              <a:t> (</a:t>
            </a:r>
            <a:r>
              <a:rPr lang="en-US" sz="2400" dirty="0" err="1" smtClean="0"/>
              <a:t>ojačavanje</a:t>
            </a:r>
            <a:r>
              <a:rPr lang="en-US" sz="2400" dirty="0" smtClean="0"/>
              <a:t>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konstrukcija</a:t>
            </a:r>
            <a:r>
              <a:rPr lang="en-US" sz="2400" dirty="0" smtClean="0"/>
              <a:t>, </a:t>
            </a:r>
            <a:r>
              <a:rPr lang="en-US" sz="2400" dirty="0" err="1" smtClean="0"/>
              <a:t>reparatura</a:t>
            </a:r>
            <a:r>
              <a:rPr lang="en-US" sz="2400" dirty="0" smtClean="0"/>
              <a:t> </a:t>
            </a:r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zemljotresa</a:t>
            </a:r>
            <a:r>
              <a:rPr lang="en-US" sz="2400" dirty="0" smtClean="0"/>
              <a:t>,…)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227321"/>
            <a:ext cx="1524000" cy="163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229150"/>
            <a:ext cx="2438400" cy="16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86600" y="4484479"/>
            <a:ext cx="1752600" cy="23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4953000" y="609600"/>
            <a:ext cx="3962400" cy="2677769"/>
            <a:chOff x="4419600" y="3369365"/>
            <a:chExt cx="4724400" cy="3407267"/>
          </a:xfrm>
        </p:grpSpPr>
        <p:grpSp>
          <p:nvGrpSpPr>
            <p:cNvPr id="13" name="Group 14"/>
            <p:cNvGrpSpPr/>
            <p:nvPr/>
          </p:nvGrpSpPr>
          <p:grpSpPr>
            <a:xfrm>
              <a:off x="4419600" y="3369365"/>
              <a:ext cx="4724400" cy="3407267"/>
              <a:chOff x="3962400" y="3369365"/>
              <a:chExt cx="4724400" cy="3407267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7200" y="3369365"/>
                <a:ext cx="4419600" cy="2345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962400" y="5562600"/>
                <a:ext cx="2057400" cy="116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495800" y="5562600"/>
                <a:ext cx="4191000" cy="12140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sz="1400" b="1" dirty="0" smtClean="0"/>
                  <a:t>Kompozit na bazi ugljeničnih vlakana</a:t>
                </a:r>
              </a:p>
              <a:p>
                <a:r>
                  <a:rPr lang="sr-Latn-CS" sz="1400" b="1" dirty="0" smtClean="0"/>
                  <a:t>Polimer ojačan staklenim vlaknima</a:t>
                </a:r>
              </a:p>
              <a:p>
                <a:r>
                  <a:rPr lang="sr-Latn-CS" sz="1400" b="1" dirty="0" smtClean="0"/>
                  <a:t>Legura aluminijuma</a:t>
                </a:r>
              </a:p>
              <a:p>
                <a:r>
                  <a:rPr lang="sr-Latn-CS" sz="1400" b="1" dirty="0" smtClean="0"/>
                  <a:t>Legura titana</a:t>
                </a:r>
                <a:endParaRPr lang="sr-Latn-CS" sz="1400" b="1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953000" y="5562600"/>
              <a:ext cx="3657600" cy="381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1905000"/>
            <a:ext cx="2514600" cy="1828800"/>
            <a:chOff x="533400" y="1448356"/>
            <a:chExt cx="2971800" cy="222614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33400" y="1448356"/>
              <a:ext cx="2971800" cy="22261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Right Arrow 18"/>
            <p:cNvSpPr/>
            <p:nvPr/>
          </p:nvSpPr>
          <p:spPr>
            <a:xfrm>
              <a:off x="685800" y="1676400"/>
              <a:ext cx="4572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b="1" dirty="0" smtClean="0"/>
              <a:t>3. </a:t>
            </a:r>
            <a:r>
              <a:rPr lang="en-US" sz="2400" b="1" dirty="0" err="1" smtClean="0"/>
              <a:t>Sportska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oprema</a:t>
            </a:r>
            <a:r>
              <a:rPr lang="en-US" sz="2400" b="1" dirty="0" smtClean="0"/>
              <a:t> - </a:t>
            </a:r>
            <a:r>
              <a:rPr lang="en-US" sz="2400" dirty="0" err="1" smtClean="0"/>
              <a:t>epoksidna</a:t>
            </a:r>
            <a:r>
              <a:rPr lang="en-US" sz="2400" dirty="0" smtClean="0"/>
              <a:t> </a:t>
            </a:r>
            <a:r>
              <a:rPr lang="en-US" sz="2400" dirty="0" err="1" smtClean="0"/>
              <a:t>smola</a:t>
            </a:r>
            <a:r>
              <a:rPr lang="en-US" sz="2400" dirty="0" smtClean="0"/>
              <a:t> </a:t>
            </a:r>
            <a:r>
              <a:rPr lang="en-US" sz="2400" dirty="0" err="1" smtClean="0"/>
              <a:t>ojačana</a:t>
            </a:r>
            <a:r>
              <a:rPr lang="en-US" sz="2400" dirty="0" smtClean="0"/>
              <a:t> </a:t>
            </a:r>
            <a:r>
              <a:rPr lang="en-US" sz="2400" dirty="0" err="1" smtClean="0"/>
              <a:t>ugljeničnim</a:t>
            </a:r>
            <a:r>
              <a:rPr lang="en-US" sz="2400" dirty="0" smtClean="0"/>
              <a:t> </a:t>
            </a:r>
            <a:r>
              <a:rPr lang="en-US" sz="2400" dirty="0" err="1" smtClean="0"/>
              <a:t>vlaknima</a:t>
            </a:r>
            <a:r>
              <a:rPr lang="en-US" sz="2400" dirty="0" smtClean="0"/>
              <a:t> (</a:t>
            </a:r>
            <a:r>
              <a:rPr lang="en-US" sz="2400" dirty="0" err="1" smtClean="0"/>
              <a:t>reketi</a:t>
            </a:r>
            <a:r>
              <a:rPr lang="en-US" sz="2400" dirty="0" smtClean="0"/>
              <a:t>, </a:t>
            </a:r>
            <a:r>
              <a:rPr lang="en-US" sz="2400" dirty="0" err="1" smtClean="0"/>
              <a:t>štapovi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pecanje</a:t>
            </a:r>
            <a:r>
              <a:rPr lang="en-US" sz="2400" dirty="0" smtClean="0"/>
              <a:t>, </a:t>
            </a:r>
            <a:r>
              <a:rPr lang="en-US" sz="2400" dirty="0" err="1" smtClean="0"/>
              <a:t>ramovi</a:t>
            </a:r>
            <a:r>
              <a:rPr lang="en-US" sz="2400" dirty="0" smtClean="0"/>
              <a:t> </a:t>
            </a:r>
            <a:r>
              <a:rPr lang="en-US" sz="2400" dirty="0" err="1" smtClean="0"/>
              <a:t>bicikala</a:t>
            </a:r>
            <a:r>
              <a:rPr lang="en-US" sz="2400" dirty="0" smtClean="0"/>
              <a:t>,…)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4. </a:t>
            </a:r>
            <a:r>
              <a:rPr lang="en-US" sz="2400" b="1" dirty="0" err="1" smtClean="0"/>
              <a:t>Balistička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zaštita</a:t>
            </a:r>
            <a:r>
              <a:rPr lang="en-US" sz="2400" b="1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fenolna</a:t>
            </a:r>
            <a:r>
              <a:rPr lang="en-US" sz="2400" dirty="0" smtClean="0"/>
              <a:t> </a:t>
            </a:r>
            <a:r>
              <a:rPr lang="en-US" sz="2400" dirty="0" err="1" smtClean="0"/>
              <a:t>smola</a:t>
            </a:r>
            <a:r>
              <a:rPr lang="en-US" sz="2400" dirty="0" smtClean="0"/>
              <a:t> </a:t>
            </a:r>
            <a:r>
              <a:rPr lang="en-US" sz="2400" dirty="0" err="1" smtClean="0"/>
              <a:t>ojačana</a:t>
            </a:r>
            <a:r>
              <a:rPr lang="en-US" sz="2400" dirty="0" smtClean="0"/>
              <a:t> </a:t>
            </a:r>
            <a:r>
              <a:rPr lang="en-US" sz="2400" dirty="0" err="1" smtClean="0"/>
              <a:t>aramidnim</a:t>
            </a:r>
            <a:r>
              <a:rPr lang="en-US" sz="2400" dirty="0" smtClean="0"/>
              <a:t> </a:t>
            </a:r>
            <a:r>
              <a:rPr lang="en-US" sz="2400" dirty="0" err="1" smtClean="0"/>
              <a:t>vlaknima</a:t>
            </a:r>
            <a:r>
              <a:rPr lang="en-US" sz="2400" dirty="0" smtClean="0"/>
              <a:t> (</a:t>
            </a:r>
            <a:r>
              <a:rPr lang="en-US" sz="2400" dirty="0" err="1" smtClean="0"/>
              <a:t>šlemovi</a:t>
            </a:r>
            <a:r>
              <a:rPr lang="en-US" sz="2400" dirty="0" smtClean="0"/>
              <a:t>, </a:t>
            </a:r>
            <a:r>
              <a:rPr lang="en-US" sz="2400" dirty="0" err="1" smtClean="0"/>
              <a:t>oklop</a:t>
            </a:r>
            <a:r>
              <a:rPr lang="en-US" sz="2400" dirty="0" smtClean="0"/>
              <a:t> </a:t>
            </a:r>
            <a:r>
              <a:rPr lang="en-US" sz="2400" dirty="0" err="1" smtClean="0"/>
              <a:t>vozila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brodova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3800" y="1371600"/>
            <a:ext cx="137085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2238768" cy="167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20894777">
            <a:off x="6570560" y="1821142"/>
            <a:ext cx="1454050" cy="3201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99" y="1676400"/>
            <a:ext cx="2588919" cy="13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166814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38400" y="4724400"/>
            <a:ext cx="283853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7955" y="5257800"/>
            <a:ext cx="169306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53200" y="3962400"/>
            <a:ext cx="2590800" cy="172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 rot="20165300">
            <a:off x="6332667" y="5551971"/>
            <a:ext cx="1134846" cy="2801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Laminatni</a:t>
            </a:r>
            <a:r>
              <a:rPr lang="en-US" dirty="0" smtClean="0"/>
              <a:t> </a:t>
            </a:r>
            <a:r>
              <a:rPr lang="en-US" dirty="0" err="1" smtClean="0"/>
              <a:t>kompozitni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višeslojnu</a:t>
            </a:r>
            <a:r>
              <a:rPr lang="en-US" dirty="0" smtClean="0"/>
              <a:t> </a:t>
            </a:r>
            <a:r>
              <a:rPr lang="en-US" dirty="0" err="1" smtClean="0"/>
              <a:t>strukturu</a:t>
            </a:r>
            <a:r>
              <a:rPr lang="en-US" dirty="0" smtClean="0"/>
              <a:t>, </a:t>
            </a:r>
            <a:r>
              <a:rPr lang="en-US" dirty="0" err="1" smtClean="0"/>
              <a:t>vrste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8006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b) </a:t>
            </a:r>
            <a:r>
              <a:rPr kumimoji="0" lang="sr-Latn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Sendvič</a:t>
            </a:r>
            <a:r>
              <a:rPr kumimoji="0" lang="sr-Latn-C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spoj dva ili više posebno dobijena materijala u obliku kvazi-dvodimenzionalne</a:t>
            </a:r>
            <a:r>
              <a:rPr kumimoji="0" lang="sr-Latn-C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ili trodimenzionalne strukture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lepenka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saćaste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konstrukcije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vazduhoplovstvu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nautici</a:t>
            </a:r>
            <a:endParaRPr kumimoji="0" lang="sr-Latn-C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36674" y="2209800"/>
            <a:ext cx="33073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4495800"/>
            <a:ext cx="159105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6172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600" b="1" dirty="0" smtClean="0">
                <a:latin typeface="+mj-lt"/>
                <a:ea typeface="+mj-ea"/>
                <a:cs typeface="+mj-cs"/>
              </a:rPr>
              <a:t>a) </a:t>
            </a:r>
            <a:r>
              <a:rPr lang="sr-Latn-CS" sz="2600" b="1" dirty="0" smtClean="0">
                <a:latin typeface="+mj-lt"/>
                <a:ea typeface="+mj-ea"/>
                <a:cs typeface="+mj-cs"/>
              </a:rPr>
              <a:t>Konvencionalni laminati </a:t>
            </a:r>
            <a:r>
              <a:rPr lang="sr-Latn-CS" sz="2600" dirty="0" smtClean="0">
                <a:latin typeface="+mj-lt"/>
                <a:ea typeface="+mj-ea"/>
                <a:cs typeface="+mj-cs"/>
              </a:rPr>
              <a:t>– s</a:t>
            </a:r>
            <a:r>
              <a:rPr lang="sr-Latn-CS" sz="2600" dirty="0" smtClean="0"/>
              <a:t>poj dva ili više posebno dobijena materijala u obliku kvazi-dvodimenzionalne strukture</a:t>
            </a:r>
            <a:r>
              <a:rPr lang="en-US" sz="2600" dirty="0" smtClean="0"/>
              <a:t>: </a:t>
            </a:r>
            <a:r>
              <a:rPr lang="en-US" sz="2600" dirty="0" err="1" smtClean="0"/>
              <a:t>višeslojni</a:t>
            </a:r>
            <a:r>
              <a:rPr lang="en-US" sz="2600" dirty="0" smtClean="0"/>
              <a:t> </a:t>
            </a:r>
            <a:r>
              <a:rPr lang="en-US" sz="2600" dirty="0" err="1" smtClean="0"/>
              <a:t>čelici</a:t>
            </a:r>
            <a:r>
              <a:rPr lang="en-US" sz="2600" dirty="0" smtClean="0"/>
              <a:t>, </a:t>
            </a:r>
            <a:r>
              <a:rPr lang="en-US" sz="2600" dirty="0" err="1" smtClean="0"/>
              <a:t>legure</a:t>
            </a:r>
            <a:r>
              <a:rPr lang="en-US" sz="2600" dirty="0" smtClean="0"/>
              <a:t> </a:t>
            </a:r>
            <a:r>
              <a:rPr lang="en-US" sz="2600" dirty="0" err="1" smtClean="0"/>
              <a:t>aluminijuma</a:t>
            </a:r>
            <a:r>
              <a:rPr lang="en-US" sz="2600" dirty="0" smtClean="0"/>
              <a:t> </a:t>
            </a:r>
            <a:r>
              <a:rPr lang="en-US" sz="2600" dirty="0" err="1" smtClean="0"/>
              <a:t>ili</a:t>
            </a:r>
            <a:r>
              <a:rPr lang="en-US" sz="2600" dirty="0" smtClean="0"/>
              <a:t> </a:t>
            </a:r>
            <a:r>
              <a:rPr lang="en-US" sz="2600" dirty="0" err="1" smtClean="0"/>
              <a:t>titana</a:t>
            </a:r>
            <a:r>
              <a:rPr lang="en-US" sz="2600" dirty="0" smtClean="0"/>
              <a:t>, </a:t>
            </a:r>
            <a:r>
              <a:rPr lang="en-US" sz="2600" dirty="0" err="1" smtClean="0"/>
              <a:t>sportska</a:t>
            </a:r>
            <a:r>
              <a:rPr lang="en-US" sz="2600" dirty="0" smtClean="0"/>
              <a:t> </a:t>
            </a:r>
            <a:r>
              <a:rPr lang="en-US" sz="2600" dirty="0" err="1" smtClean="0"/>
              <a:t>oprema</a:t>
            </a:r>
            <a:r>
              <a:rPr lang="en-US" sz="2600" dirty="0" smtClean="0"/>
              <a:t> (</a:t>
            </a:r>
            <a:r>
              <a:rPr lang="en-US" sz="2600" dirty="0" err="1" smtClean="0"/>
              <a:t>polimer+drvo</a:t>
            </a:r>
            <a:r>
              <a:rPr lang="en-US" sz="2600" dirty="0" smtClean="0"/>
              <a:t>…)</a:t>
            </a:r>
            <a:endParaRPr lang="sr-Latn-CS" sz="26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/>
              <a:t>Definicija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r-Latn-CS" b="1" dirty="0" smtClean="0"/>
              <a:t>    Materijali koji se sastoje od dva ili više konstituenta:</a:t>
            </a:r>
          </a:p>
          <a:p>
            <a:pPr eaLnBrk="1" hangingPunct="1">
              <a:buFont typeface="Arial" charset="0"/>
              <a:buNone/>
            </a:pPr>
            <a:endParaRPr lang="sr-Latn-CS" b="1" dirty="0" smtClean="0"/>
          </a:p>
          <a:p>
            <a:pPr eaLnBrk="1" hangingPunct="1"/>
            <a:r>
              <a:rPr lang="sr-Latn-CS" b="1" dirty="0" smtClean="0"/>
              <a:t>koji se razlikuju po hemijskom sastavu</a:t>
            </a:r>
          </a:p>
          <a:p>
            <a:pPr eaLnBrk="1" hangingPunct="1"/>
            <a:r>
              <a:rPr lang="sr-Latn-CS" b="1" dirty="0" smtClean="0"/>
              <a:t>čime se dobija kombinacija osobina koje konstituenti nemaju i</a:t>
            </a:r>
          </a:p>
          <a:p>
            <a:r>
              <a:rPr lang="sr-Latn-CS" b="1" dirty="0" smtClean="0"/>
              <a:t>koji su zasebno dobijeni.</a:t>
            </a:r>
          </a:p>
          <a:p>
            <a:pPr eaLnBrk="1" hangingPunct="1">
              <a:buFont typeface="Arial" charset="0"/>
              <a:buNone/>
            </a:pPr>
            <a:endParaRPr lang="sr-Latn-C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Primeri</a:t>
            </a:r>
            <a:r>
              <a:rPr lang="en-US" sz="2400" b="1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Avio-industrija</a:t>
            </a:r>
            <a:r>
              <a:rPr lang="en-US" sz="2400" dirty="0" smtClean="0"/>
              <a:t>: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Balistička</a:t>
            </a:r>
            <a:r>
              <a:rPr lang="en-US" sz="2400" dirty="0" smtClean="0"/>
              <a:t> </a:t>
            </a:r>
            <a:r>
              <a:rPr lang="en-US" sz="2400" dirty="0" err="1" smtClean="0"/>
              <a:t>zaštita</a:t>
            </a:r>
            <a:r>
              <a:rPr lang="en-US" sz="2400" dirty="0" smtClean="0"/>
              <a:t>: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AutoNum type="arabicPeriod" startAt="3"/>
            </a:pPr>
            <a:r>
              <a:rPr lang="en-US" sz="2400" dirty="0" err="1" smtClean="0"/>
              <a:t>Sportska</a:t>
            </a:r>
            <a:r>
              <a:rPr lang="en-US" sz="2400" dirty="0" smtClean="0"/>
              <a:t> </a:t>
            </a:r>
            <a:r>
              <a:rPr lang="en-US" sz="2400" dirty="0" err="1" smtClean="0"/>
              <a:t>oprema</a:t>
            </a:r>
            <a:r>
              <a:rPr lang="en-US" sz="2400" dirty="0" smtClean="0"/>
              <a:t> (</a:t>
            </a:r>
            <a:r>
              <a:rPr lang="en-US" sz="2400" dirty="0" err="1" smtClean="0"/>
              <a:t>skije</a:t>
            </a:r>
            <a:r>
              <a:rPr lang="en-US" sz="2400" dirty="0" smtClean="0"/>
              <a:t>, </a:t>
            </a:r>
            <a:r>
              <a:rPr lang="en-US" sz="2400" dirty="0" err="1" smtClean="0"/>
              <a:t>lukovi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3"/>
            </a:pPr>
            <a:endParaRPr lang="en-US" sz="2400" dirty="0" smtClean="0"/>
          </a:p>
          <a:p>
            <a:pPr marL="457200" indent="-457200">
              <a:buAutoNum type="arabicPeriod" startAt="3"/>
            </a:pPr>
            <a:r>
              <a:rPr lang="en-US" sz="2400" dirty="0" err="1" smtClean="0"/>
              <a:t>Lepenka</a:t>
            </a:r>
            <a:r>
              <a:rPr lang="en-US" sz="2400" dirty="0" smtClean="0"/>
              <a:t>:</a:t>
            </a:r>
          </a:p>
          <a:p>
            <a:pPr marL="457200" indent="-457200">
              <a:buAutoNum type="arabicPeriod" startAt="3"/>
            </a:pPr>
            <a:endParaRPr lang="en-US" sz="2400" dirty="0" smtClean="0"/>
          </a:p>
          <a:p>
            <a:pPr marL="457200" indent="-457200">
              <a:buAutoNum type="arabicPeriod" startAt="3"/>
            </a:pPr>
            <a:r>
              <a:rPr lang="en-US" sz="2400" dirty="0" err="1" smtClean="0"/>
              <a:t>Drvna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industrija</a:t>
            </a:r>
            <a:r>
              <a:rPr lang="en-US" sz="2400" dirty="0" smtClean="0"/>
              <a:t> – </a:t>
            </a:r>
            <a:r>
              <a:rPr lang="en-US" sz="2400" dirty="0" err="1" smtClean="0"/>
              <a:t>šperploča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dr.:</a:t>
            </a:r>
            <a:endParaRPr lang="en-US" sz="2400" dirty="0"/>
          </a:p>
        </p:txBody>
      </p:sp>
      <p:pic>
        <p:nvPicPr>
          <p:cNvPr id="4" name="Picture 2" descr="G:\oruzje\slike\Lockheed Martin F-35B_rollout-1_opt600x480_air-attac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1799" y="0"/>
            <a:ext cx="2380217" cy="1905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152400"/>
            <a:ext cx="35337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09800"/>
            <a:ext cx="4267200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G:\oruzje\slike\slike\Stari kompjuter\Leklerk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90600" y="2286000"/>
            <a:ext cx="2667000" cy="14478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81600" y="4038600"/>
            <a:ext cx="31699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09800" y="4724400"/>
            <a:ext cx="24384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0" y="5146358"/>
            <a:ext cx="2286000" cy="171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 smtClean="0"/>
              <a:t>Kompozitni materijali se sastoje od: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r-Latn-CS" sz="2800" dirty="0" smtClean="0"/>
              <a:t>Osnove, koja osigurava: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prenos napona na ojačavajuće elemente,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zaštitu ojačavajućih elemenata od spoljašnjih uticaja,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krutost i oblik proizvoda i dr.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sr-Latn-CS" sz="2800" dirty="0" smtClean="0"/>
              <a:t>Ojačavajućih elemenata, koji daju: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 visoke mehaničke karakteristike kompozitnom materijalu i</a:t>
            </a:r>
          </a:p>
          <a:p>
            <a:pPr marL="682625" indent="-163513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dirty="0" smtClean="0"/>
              <a:t> druge karakteristike (toplotne, električne, ...)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 smtClean="0"/>
              <a:t>Materijali osnove kompozitnih materijala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sr-Latn-CS" dirty="0" smtClean="0"/>
              <a:t>Metali – kompozitni materijali sa metalnom osnovom (MMC-metal matrix composite)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/>
              <a:t>2.   Polimeri – kompozitni materijali sa polimernom osnovom (PMC-polymer matrix composite)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sr-Latn-CS" dirty="0" smtClean="0"/>
              <a:t>Keramike – kompozitni materijali sa keramičkom osnovom (CMC-ceramic matrix composite 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b="1" dirty="0" smtClean="0"/>
              <a:t>*    metali, polimeri i keramike se koriste i za ojačavajuće elemente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Projektovanje kompozitnih materijala</a:t>
            </a:r>
            <a:endParaRPr lang="sr-Latn-C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47800" y="1524000"/>
            <a:ext cx="6096000" cy="4926137"/>
            <a:chOff x="1447800" y="1524000"/>
            <a:chExt cx="6096000" cy="4926137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447800" y="1524000"/>
              <a:ext cx="6096000" cy="4926137"/>
              <a:chOff x="2971800" y="1855053"/>
              <a:chExt cx="6096000" cy="4926871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2971800" y="1855053"/>
                <a:ext cx="6096000" cy="4926871"/>
                <a:chOff x="1143000" y="781050"/>
                <a:chExt cx="6096000" cy="4926871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543050" y="781050"/>
                  <a:ext cx="5086350" cy="4446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981200" y="1771798"/>
                  <a:ext cx="2362200" cy="954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2800" b="1" dirty="0" smtClean="0">
                      <a:latin typeface="Calibri" pitchFamily="34" charset="0"/>
                    </a:rPr>
                    <a:t>Pravilo smeše</a:t>
                  </a:r>
                </a:p>
                <a:p>
                  <a:r>
                    <a:rPr lang="sr-Latn-CS" sz="2800" b="1" dirty="0" smtClean="0">
                      <a:latin typeface="Calibri" pitchFamily="34" charset="0"/>
                    </a:rPr>
                    <a:t>E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K</a:t>
                  </a:r>
                  <a:r>
                    <a:rPr lang="sr-Latn-CS" sz="2800" b="1" dirty="0" smtClean="0">
                      <a:latin typeface="Calibri" pitchFamily="34" charset="0"/>
                    </a:rPr>
                    <a:t>=f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O</a:t>
                  </a:r>
                  <a:r>
                    <a:rPr lang="sr-Latn-CS" sz="2800" b="1" dirty="0" smtClean="0">
                      <a:latin typeface="Calibri" pitchFamily="34" charset="0"/>
                    </a:rPr>
                    <a:t>E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O</a:t>
                  </a:r>
                  <a:r>
                    <a:rPr lang="sr-Latn-CS" sz="2800" b="1" dirty="0" smtClean="0">
                      <a:latin typeface="Calibri" pitchFamily="34" charset="0"/>
                    </a:rPr>
                    <a:t>+f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P</a:t>
                  </a:r>
                  <a:r>
                    <a:rPr lang="sr-Latn-CS" sz="2800" b="1" dirty="0" smtClean="0">
                      <a:latin typeface="Calibri" pitchFamily="34" charset="0"/>
                    </a:rPr>
                    <a:t>E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P</a:t>
                  </a:r>
                  <a:endParaRPr lang="sr-Latn-CS" sz="2800" b="1" dirty="0">
                    <a:latin typeface="Calibri" pitchFamily="34" charset="0"/>
                  </a:endParaRPr>
                </a:p>
              </p:txBody>
            </p:sp>
            <p:sp>
              <p:nvSpPr>
                <p:cNvPr id="13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2667000" y="3866003"/>
                  <a:ext cx="3810000" cy="954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r-Latn-CS" sz="2800" b="1" dirty="0" smtClean="0">
                      <a:latin typeface="Calibri" pitchFamily="34" charset="0"/>
                    </a:rPr>
                    <a:t>Obrnuto pravilo smeše</a:t>
                  </a:r>
                </a:p>
                <a:p>
                  <a:r>
                    <a:rPr lang="sr-Latn-CS" sz="2800" b="1" dirty="0" smtClean="0">
                      <a:latin typeface="Calibri" pitchFamily="34" charset="0"/>
                    </a:rPr>
                    <a:t>1/E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K</a:t>
                  </a:r>
                  <a:r>
                    <a:rPr lang="sr-Latn-CS" sz="2800" b="1" dirty="0" smtClean="0">
                      <a:latin typeface="Calibri" pitchFamily="34" charset="0"/>
                    </a:rPr>
                    <a:t>=f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O</a:t>
                  </a:r>
                  <a:r>
                    <a:rPr lang="sr-Latn-CS" sz="2800" b="1" dirty="0" smtClean="0">
                      <a:latin typeface="Calibri" pitchFamily="34" charset="0"/>
                    </a:rPr>
                    <a:t>/E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O</a:t>
                  </a:r>
                  <a:r>
                    <a:rPr lang="sr-Latn-CS" sz="2800" b="1" dirty="0" smtClean="0">
                      <a:latin typeface="Calibri" pitchFamily="34" charset="0"/>
                    </a:rPr>
                    <a:t>+f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P</a:t>
                  </a:r>
                  <a:r>
                    <a:rPr lang="sr-Latn-CS" sz="2800" b="1" dirty="0" smtClean="0">
                      <a:latin typeface="Calibri" pitchFamily="34" charset="0"/>
                    </a:rPr>
                    <a:t>/E</a:t>
                  </a:r>
                  <a:r>
                    <a:rPr lang="sr-Latn-CS" sz="2800" b="1" baseline="-25000" dirty="0" smtClean="0">
                      <a:latin typeface="Calibri" pitchFamily="34" charset="0"/>
                    </a:rPr>
                    <a:t>P</a:t>
                  </a:r>
                  <a:endParaRPr lang="sr-Latn-CS" sz="2800" b="1" baseline="-25000" dirty="0">
                    <a:latin typeface="Calibri" pitchFamily="34" charset="0"/>
                  </a:endParaRPr>
                </a:p>
              </p:txBody>
            </p:sp>
            <p:sp>
              <p:nvSpPr>
                <p:cNvPr id="14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143000" y="4876800"/>
                  <a:ext cx="1143000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r-Latn-CS" sz="2400" b="1" dirty="0">
                      <a:latin typeface="Calibri" pitchFamily="34" charset="0"/>
                    </a:rPr>
                    <a:t>Osnova</a:t>
                  </a:r>
                </a:p>
              </p:txBody>
            </p:sp>
            <p:sp>
              <p:nvSpPr>
                <p:cNvPr id="15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486400" y="4876800"/>
                  <a:ext cx="1752600" cy="8311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sr-Latn-CS" sz="2400" b="1" dirty="0" smtClean="0">
                      <a:latin typeface="Calibri" pitchFamily="34" charset="0"/>
                    </a:rPr>
                    <a:t>Ojačavajući elementi</a:t>
                  </a:r>
                  <a:endParaRPr lang="sr-Latn-CS" sz="2400" b="1" dirty="0">
                    <a:latin typeface="Calibri" pitchFamily="34" charset="0"/>
                  </a:endParaRPr>
                </a:p>
              </p:txBody>
            </p:sp>
            <p:sp>
              <p:nvSpPr>
                <p:cNvPr id="16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43000" y="838200"/>
                  <a:ext cx="3810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r-Latn-CS" sz="2800" b="1">
                      <a:latin typeface="Calibri" pitchFamily="34" charset="0"/>
                    </a:rPr>
                    <a:t>E</a:t>
                  </a:r>
                </a:p>
              </p:txBody>
            </p:sp>
          </p:grpSp>
          <p:sp>
            <p:nvSpPr>
              <p:cNvPr id="9" name="TextBox 17"/>
              <p:cNvSpPr txBox="1">
                <a:spLocks noChangeArrowheads="1"/>
              </p:cNvSpPr>
              <p:nvPr/>
            </p:nvSpPr>
            <p:spPr bwMode="auto">
              <a:xfrm>
                <a:off x="3048000" y="4800600"/>
                <a:ext cx="5334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800" b="1">
                    <a:latin typeface="Calibri" pitchFamily="34" charset="0"/>
                  </a:rPr>
                  <a:t>E</a:t>
                </a:r>
                <a:r>
                  <a:rPr lang="sr-Latn-CS" sz="2800" b="1" baseline="-25000">
                    <a:latin typeface="Calibri" pitchFamily="34" charset="0"/>
                  </a:rPr>
                  <a:t>O</a:t>
                </a:r>
                <a:endParaRPr lang="sr-Latn-CS" sz="2800" b="1">
                  <a:latin typeface="Calibri" pitchFamily="34" charset="0"/>
                </a:endParaRPr>
              </a:p>
            </p:txBody>
          </p:sp>
          <p:sp>
            <p:nvSpPr>
              <p:cNvPr id="10" name="TextBox 18"/>
              <p:cNvSpPr txBox="1">
                <a:spLocks noChangeArrowheads="1"/>
              </p:cNvSpPr>
              <p:nvPr/>
            </p:nvSpPr>
            <p:spPr bwMode="auto">
              <a:xfrm>
                <a:off x="8382000" y="2057400"/>
                <a:ext cx="5334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800" b="1">
                    <a:latin typeface="Calibri" pitchFamily="34" charset="0"/>
                  </a:rPr>
                  <a:t>E</a:t>
                </a:r>
                <a:r>
                  <a:rPr lang="sr-Latn-CS" sz="2800" b="1" baseline="-25000">
                    <a:latin typeface="Calibri" pitchFamily="34" charset="0"/>
                  </a:rPr>
                  <a:t>P</a:t>
                </a:r>
                <a:endParaRPr lang="sr-Latn-CS" sz="2800" b="1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2393266" y="2125683"/>
              <a:ext cx="4370760" cy="2566060"/>
            </a:xfrm>
            <a:custGeom>
              <a:avLst/>
              <a:gdLst>
                <a:gd name="connsiteX0" fmla="*/ 47113 w 4370760"/>
                <a:gd name="connsiteY0" fmla="*/ 2565070 h 2566060"/>
                <a:gd name="connsiteX1" fmla="*/ 290557 w 4370760"/>
                <a:gd name="connsiteY1" fmla="*/ 2553195 h 2566060"/>
                <a:gd name="connsiteX2" fmla="*/ 308370 w 4370760"/>
                <a:gd name="connsiteY2" fmla="*/ 2547257 h 2566060"/>
                <a:gd name="connsiteX3" fmla="*/ 379622 w 4370760"/>
                <a:gd name="connsiteY3" fmla="*/ 2535382 h 2566060"/>
                <a:gd name="connsiteX4" fmla="*/ 403373 w 4370760"/>
                <a:gd name="connsiteY4" fmla="*/ 2529444 h 2566060"/>
                <a:gd name="connsiteX5" fmla="*/ 617129 w 4370760"/>
                <a:gd name="connsiteY5" fmla="*/ 2523507 h 2566060"/>
                <a:gd name="connsiteX6" fmla="*/ 640879 w 4370760"/>
                <a:gd name="connsiteY6" fmla="*/ 2517569 h 2566060"/>
                <a:gd name="connsiteX7" fmla="*/ 783383 w 4370760"/>
                <a:gd name="connsiteY7" fmla="*/ 2505694 h 2566060"/>
                <a:gd name="connsiteX8" fmla="*/ 914012 w 4370760"/>
                <a:gd name="connsiteY8" fmla="*/ 2493818 h 2566060"/>
                <a:gd name="connsiteX9" fmla="*/ 931825 w 4370760"/>
                <a:gd name="connsiteY9" fmla="*/ 2487881 h 2566060"/>
                <a:gd name="connsiteX10" fmla="*/ 961513 w 4370760"/>
                <a:gd name="connsiteY10" fmla="*/ 2481943 h 2566060"/>
                <a:gd name="connsiteX11" fmla="*/ 997139 w 4370760"/>
                <a:gd name="connsiteY11" fmla="*/ 2470068 h 2566060"/>
                <a:gd name="connsiteX12" fmla="*/ 1104017 w 4370760"/>
                <a:gd name="connsiteY12" fmla="*/ 2464130 h 2566060"/>
                <a:gd name="connsiteX13" fmla="*/ 1127768 w 4370760"/>
                <a:gd name="connsiteY13" fmla="*/ 2458192 h 2566060"/>
                <a:gd name="connsiteX14" fmla="*/ 1145581 w 4370760"/>
                <a:gd name="connsiteY14" fmla="*/ 2446317 h 2566060"/>
                <a:gd name="connsiteX15" fmla="*/ 1234646 w 4370760"/>
                <a:gd name="connsiteY15" fmla="*/ 2434442 h 2566060"/>
                <a:gd name="connsiteX16" fmla="*/ 1311835 w 4370760"/>
                <a:gd name="connsiteY16" fmla="*/ 2428504 h 2566060"/>
                <a:gd name="connsiteX17" fmla="*/ 1377150 w 4370760"/>
                <a:gd name="connsiteY17" fmla="*/ 2422566 h 2566060"/>
                <a:gd name="connsiteX18" fmla="*/ 1406838 w 4370760"/>
                <a:gd name="connsiteY18" fmla="*/ 2416629 h 2566060"/>
                <a:gd name="connsiteX19" fmla="*/ 1424651 w 4370760"/>
                <a:gd name="connsiteY19" fmla="*/ 2410691 h 2566060"/>
                <a:gd name="connsiteX20" fmla="*/ 1448402 w 4370760"/>
                <a:gd name="connsiteY20" fmla="*/ 2404753 h 2566060"/>
                <a:gd name="connsiteX21" fmla="*/ 1484028 w 4370760"/>
                <a:gd name="connsiteY21" fmla="*/ 2381003 h 2566060"/>
                <a:gd name="connsiteX22" fmla="*/ 1513716 w 4370760"/>
                <a:gd name="connsiteY22" fmla="*/ 2357252 h 2566060"/>
                <a:gd name="connsiteX23" fmla="*/ 1567155 w 4370760"/>
                <a:gd name="connsiteY23" fmla="*/ 2345377 h 2566060"/>
                <a:gd name="connsiteX24" fmla="*/ 1685908 w 4370760"/>
                <a:gd name="connsiteY24" fmla="*/ 2333501 h 2566060"/>
                <a:gd name="connsiteX25" fmla="*/ 1727472 w 4370760"/>
                <a:gd name="connsiteY25" fmla="*/ 2321626 h 2566060"/>
                <a:gd name="connsiteX26" fmla="*/ 1769035 w 4370760"/>
                <a:gd name="connsiteY26" fmla="*/ 2309751 h 2566060"/>
                <a:gd name="connsiteX27" fmla="*/ 1804661 w 4370760"/>
                <a:gd name="connsiteY27" fmla="*/ 2297875 h 2566060"/>
                <a:gd name="connsiteX28" fmla="*/ 1887789 w 4370760"/>
                <a:gd name="connsiteY28" fmla="*/ 2280062 h 2566060"/>
                <a:gd name="connsiteX29" fmla="*/ 1911539 w 4370760"/>
                <a:gd name="connsiteY29" fmla="*/ 2274125 h 2566060"/>
                <a:gd name="connsiteX30" fmla="*/ 1953103 w 4370760"/>
                <a:gd name="connsiteY30" fmla="*/ 2268187 h 2566060"/>
                <a:gd name="connsiteX31" fmla="*/ 2006542 w 4370760"/>
                <a:gd name="connsiteY31" fmla="*/ 2256312 h 2566060"/>
                <a:gd name="connsiteX32" fmla="*/ 2054043 w 4370760"/>
                <a:gd name="connsiteY32" fmla="*/ 2214748 h 2566060"/>
                <a:gd name="connsiteX33" fmla="*/ 2065918 w 4370760"/>
                <a:gd name="connsiteY33" fmla="*/ 2196935 h 2566060"/>
                <a:gd name="connsiteX34" fmla="*/ 2113420 w 4370760"/>
                <a:gd name="connsiteY34" fmla="*/ 2179122 h 2566060"/>
                <a:gd name="connsiteX35" fmla="*/ 2172796 w 4370760"/>
                <a:gd name="connsiteY35" fmla="*/ 2155372 h 2566060"/>
                <a:gd name="connsiteX36" fmla="*/ 2208422 w 4370760"/>
                <a:gd name="connsiteY36" fmla="*/ 2137559 h 2566060"/>
                <a:gd name="connsiteX37" fmla="*/ 2244048 w 4370760"/>
                <a:gd name="connsiteY37" fmla="*/ 2125683 h 2566060"/>
                <a:gd name="connsiteX38" fmla="*/ 2267799 w 4370760"/>
                <a:gd name="connsiteY38" fmla="*/ 2113808 h 2566060"/>
                <a:gd name="connsiteX39" fmla="*/ 2315300 w 4370760"/>
                <a:gd name="connsiteY39" fmla="*/ 2101933 h 2566060"/>
                <a:gd name="connsiteX40" fmla="*/ 2404365 w 4370760"/>
                <a:gd name="connsiteY40" fmla="*/ 2078182 h 2566060"/>
                <a:gd name="connsiteX41" fmla="*/ 2422178 w 4370760"/>
                <a:gd name="connsiteY41" fmla="*/ 2072244 h 2566060"/>
                <a:gd name="connsiteX42" fmla="*/ 2481555 w 4370760"/>
                <a:gd name="connsiteY42" fmla="*/ 2060369 h 2566060"/>
                <a:gd name="connsiteX43" fmla="*/ 2529056 w 4370760"/>
                <a:gd name="connsiteY43" fmla="*/ 2048494 h 2566060"/>
                <a:gd name="connsiteX44" fmla="*/ 2546869 w 4370760"/>
                <a:gd name="connsiteY44" fmla="*/ 2036618 h 2566060"/>
                <a:gd name="connsiteX45" fmla="*/ 2558744 w 4370760"/>
                <a:gd name="connsiteY45" fmla="*/ 2018805 h 2566060"/>
                <a:gd name="connsiteX46" fmla="*/ 2588433 w 4370760"/>
                <a:gd name="connsiteY46" fmla="*/ 2012868 h 2566060"/>
                <a:gd name="connsiteX47" fmla="*/ 2606246 w 4370760"/>
                <a:gd name="connsiteY47" fmla="*/ 2006930 h 2566060"/>
                <a:gd name="connsiteX48" fmla="*/ 2677498 w 4370760"/>
                <a:gd name="connsiteY48" fmla="*/ 1977242 h 2566060"/>
                <a:gd name="connsiteX49" fmla="*/ 2695311 w 4370760"/>
                <a:gd name="connsiteY49" fmla="*/ 1971304 h 2566060"/>
                <a:gd name="connsiteX50" fmla="*/ 2707186 w 4370760"/>
                <a:gd name="connsiteY50" fmla="*/ 1953491 h 2566060"/>
                <a:gd name="connsiteX51" fmla="*/ 2724999 w 4370760"/>
                <a:gd name="connsiteY51" fmla="*/ 1935678 h 2566060"/>
                <a:gd name="connsiteX52" fmla="*/ 2748750 w 4370760"/>
                <a:gd name="connsiteY52" fmla="*/ 1923803 h 2566060"/>
                <a:gd name="connsiteX53" fmla="*/ 2784376 w 4370760"/>
                <a:gd name="connsiteY53" fmla="*/ 1894114 h 2566060"/>
                <a:gd name="connsiteX54" fmla="*/ 2790313 w 4370760"/>
                <a:gd name="connsiteY54" fmla="*/ 1876301 h 2566060"/>
                <a:gd name="connsiteX55" fmla="*/ 2831877 w 4370760"/>
                <a:gd name="connsiteY55" fmla="*/ 1864426 h 2566060"/>
                <a:gd name="connsiteX56" fmla="*/ 2873440 w 4370760"/>
                <a:gd name="connsiteY56" fmla="*/ 1852551 h 2566060"/>
                <a:gd name="connsiteX57" fmla="*/ 2920942 w 4370760"/>
                <a:gd name="connsiteY57" fmla="*/ 1840675 h 2566060"/>
                <a:gd name="connsiteX58" fmla="*/ 2974381 w 4370760"/>
                <a:gd name="connsiteY58" fmla="*/ 1810987 h 2566060"/>
                <a:gd name="connsiteX59" fmla="*/ 3004069 w 4370760"/>
                <a:gd name="connsiteY59" fmla="*/ 1805049 h 2566060"/>
                <a:gd name="connsiteX60" fmla="*/ 3039695 w 4370760"/>
                <a:gd name="connsiteY60" fmla="*/ 1793174 h 2566060"/>
                <a:gd name="connsiteX61" fmla="*/ 3057508 w 4370760"/>
                <a:gd name="connsiteY61" fmla="*/ 1781299 h 2566060"/>
                <a:gd name="connsiteX62" fmla="*/ 3087196 w 4370760"/>
                <a:gd name="connsiteY62" fmla="*/ 1757548 h 2566060"/>
                <a:gd name="connsiteX63" fmla="*/ 3134698 w 4370760"/>
                <a:gd name="connsiteY63" fmla="*/ 1733798 h 2566060"/>
                <a:gd name="connsiteX64" fmla="*/ 3158448 w 4370760"/>
                <a:gd name="connsiteY64" fmla="*/ 1698172 h 2566060"/>
                <a:gd name="connsiteX65" fmla="*/ 3182199 w 4370760"/>
                <a:gd name="connsiteY65" fmla="*/ 1644733 h 2566060"/>
                <a:gd name="connsiteX66" fmla="*/ 3200012 w 4370760"/>
                <a:gd name="connsiteY66" fmla="*/ 1638795 h 2566060"/>
                <a:gd name="connsiteX67" fmla="*/ 3271264 w 4370760"/>
                <a:gd name="connsiteY67" fmla="*/ 1609107 h 2566060"/>
                <a:gd name="connsiteX68" fmla="*/ 3289077 w 4370760"/>
                <a:gd name="connsiteY68" fmla="*/ 1603169 h 2566060"/>
                <a:gd name="connsiteX69" fmla="*/ 3324703 w 4370760"/>
                <a:gd name="connsiteY69" fmla="*/ 1579418 h 2566060"/>
                <a:gd name="connsiteX70" fmla="*/ 3342516 w 4370760"/>
                <a:gd name="connsiteY70" fmla="*/ 1573481 h 2566060"/>
                <a:gd name="connsiteX71" fmla="*/ 3378142 w 4370760"/>
                <a:gd name="connsiteY71" fmla="*/ 1543792 h 2566060"/>
                <a:gd name="connsiteX72" fmla="*/ 3395955 w 4370760"/>
                <a:gd name="connsiteY72" fmla="*/ 1531917 h 2566060"/>
                <a:gd name="connsiteX73" fmla="*/ 3413768 w 4370760"/>
                <a:gd name="connsiteY73" fmla="*/ 1514104 h 2566060"/>
                <a:gd name="connsiteX74" fmla="*/ 3449394 w 4370760"/>
                <a:gd name="connsiteY74" fmla="*/ 1484416 h 2566060"/>
                <a:gd name="connsiteX75" fmla="*/ 3473144 w 4370760"/>
                <a:gd name="connsiteY75" fmla="*/ 1448790 h 2566060"/>
                <a:gd name="connsiteX76" fmla="*/ 3514708 w 4370760"/>
                <a:gd name="connsiteY76" fmla="*/ 1425039 h 2566060"/>
                <a:gd name="connsiteX77" fmla="*/ 3538459 w 4370760"/>
                <a:gd name="connsiteY77" fmla="*/ 1395351 h 2566060"/>
                <a:gd name="connsiteX78" fmla="*/ 3544396 w 4370760"/>
                <a:gd name="connsiteY78" fmla="*/ 1377538 h 2566060"/>
                <a:gd name="connsiteX79" fmla="*/ 3585960 w 4370760"/>
                <a:gd name="connsiteY79" fmla="*/ 1359725 h 2566060"/>
                <a:gd name="connsiteX80" fmla="*/ 3621586 w 4370760"/>
                <a:gd name="connsiteY80" fmla="*/ 1335974 h 2566060"/>
                <a:gd name="connsiteX81" fmla="*/ 3633461 w 4370760"/>
                <a:gd name="connsiteY81" fmla="*/ 1318161 h 2566060"/>
                <a:gd name="connsiteX82" fmla="*/ 3675025 w 4370760"/>
                <a:gd name="connsiteY82" fmla="*/ 1306286 h 2566060"/>
                <a:gd name="connsiteX83" fmla="*/ 3686900 w 4370760"/>
                <a:gd name="connsiteY83" fmla="*/ 1288473 h 2566060"/>
                <a:gd name="connsiteX84" fmla="*/ 3692838 w 4370760"/>
                <a:gd name="connsiteY84" fmla="*/ 1270660 h 2566060"/>
                <a:gd name="connsiteX85" fmla="*/ 3710651 w 4370760"/>
                <a:gd name="connsiteY85" fmla="*/ 1252847 h 2566060"/>
                <a:gd name="connsiteX86" fmla="*/ 3734402 w 4370760"/>
                <a:gd name="connsiteY86" fmla="*/ 1217221 h 2566060"/>
                <a:gd name="connsiteX87" fmla="*/ 3758152 w 4370760"/>
                <a:gd name="connsiteY87" fmla="*/ 1211283 h 2566060"/>
                <a:gd name="connsiteX88" fmla="*/ 3793778 w 4370760"/>
                <a:gd name="connsiteY88" fmla="*/ 1187533 h 2566060"/>
                <a:gd name="connsiteX89" fmla="*/ 3811591 w 4370760"/>
                <a:gd name="connsiteY89" fmla="*/ 1181595 h 2566060"/>
                <a:gd name="connsiteX90" fmla="*/ 3865030 w 4370760"/>
                <a:gd name="connsiteY90" fmla="*/ 1169720 h 2566060"/>
                <a:gd name="connsiteX91" fmla="*/ 3882843 w 4370760"/>
                <a:gd name="connsiteY91" fmla="*/ 1157844 h 2566060"/>
                <a:gd name="connsiteX92" fmla="*/ 3900656 w 4370760"/>
                <a:gd name="connsiteY92" fmla="*/ 1039091 h 2566060"/>
                <a:gd name="connsiteX93" fmla="*/ 3912531 w 4370760"/>
                <a:gd name="connsiteY93" fmla="*/ 1021278 h 2566060"/>
                <a:gd name="connsiteX94" fmla="*/ 3918469 w 4370760"/>
                <a:gd name="connsiteY94" fmla="*/ 1003465 h 2566060"/>
                <a:gd name="connsiteX95" fmla="*/ 3971908 w 4370760"/>
                <a:gd name="connsiteY95" fmla="*/ 985652 h 2566060"/>
                <a:gd name="connsiteX96" fmla="*/ 3977846 w 4370760"/>
                <a:gd name="connsiteY96" fmla="*/ 813460 h 2566060"/>
                <a:gd name="connsiteX97" fmla="*/ 3995659 w 4370760"/>
                <a:gd name="connsiteY97" fmla="*/ 795647 h 2566060"/>
                <a:gd name="connsiteX98" fmla="*/ 4007534 w 4370760"/>
                <a:gd name="connsiteY98" fmla="*/ 777834 h 2566060"/>
                <a:gd name="connsiteX99" fmla="*/ 4013472 w 4370760"/>
                <a:gd name="connsiteY99" fmla="*/ 760021 h 2566060"/>
                <a:gd name="connsiteX100" fmla="*/ 4025347 w 4370760"/>
                <a:gd name="connsiteY100" fmla="*/ 742208 h 2566060"/>
                <a:gd name="connsiteX101" fmla="*/ 4037222 w 4370760"/>
                <a:gd name="connsiteY101" fmla="*/ 718457 h 2566060"/>
                <a:gd name="connsiteX102" fmla="*/ 4049098 w 4370760"/>
                <a:gd name="connsiteY102" fmla="*/ 706582 h 2566060"/>
                <a:gd name="connsiteX103" fmla="*/ 4066911 w 4370760"/>
                <a:gd name="connsiteY103" fmla="*/ 694707 h 2566060"/>
                <a:gd name="connsiteX104" fmla="*/ 4114412 w 4370760"/>
                <a:gd name="connsiteY104" fmla="*/ 676894 h 2566060"/>
                <a:gd name="connsiteX105" fmla="*/ 4144100 w 4370760"/>
                <a:gd name="connsiteY105" fmla="*/ 665018 h 2566060"/>
                <a:gd name="connsiteX106" fmla="*/ 4167851 w 4370760"/>
                <a:gd name="connsiteY106" fmla="*/ 653143 h 2566060"/>
                <a:gd name="connsiteX107" fmla="*/ 4209415 w 4370760"/>
                <a:gd name="connsiteY107" fmla="*/ 647205 h 2566060"/>
                <a:gd name="connsiteX108" fmla="*/ 4215352 w 4370760"/>
                <a:gd name="connsiteY108" fmla="*/ 629392 h 2566060"/>
                <a:gd name="connsiteX109" fmla="*/ 4221290 w 4370760"/>
                <a:gd name="connsiteY109" fmla="*/ 575953 h 2566060"/>
                <a:gd name="connsiteX110" fmla="*/ 4233165 w 4370760"/>
                <a:gd name="connsiteY110" fmla="*/ 558140 h 2566060"/>
                <a:gd name="connsiteX111" fmla="*/ 4245040 w 4370760"/>
                <a:gd name="connsiteY111" fmla="*/ 469075 h 2566060"/>
                <a:gd name="connsiteX112" fmla="*/ 4256916 w 4370760"/>
                <a:gd name="connsiteY112" fmla="*/ 409699 h 2566060"/>
                <a:gd name="connsiteX113" fmla="*/ 4268791 w 4370760"/>
                <a:gd name="connsiteY113" fmla="*/ 397823 h 2566060"/>
                <a:gd name="connsiteX114" fmla="*/ 4292542 w 4370760"/>
                <a:gd name="connsiteY114" fmla="*/ 368135 h 2566060"/>
                <a:gd name="connsiteX115" fmla="*/ 4304417 w 4370760"/>
                <a:gd name="connsiteY115" fmla="*/ 285008 h 2566060"/>
                <a:gd name="connsiteX116" fmla="*/ 4322230 w 4370760"/>
                <a:gd name="connsiteY116" fmla="*/ 249382 h 2566060"/>
                <a:gd name="connsiteX117" fmla="*/ 4328168 w 4370760"/>
                <a:gd name="connsiteY117" fmla="*/ 231569 h 2566060"/>
                <a:gd name="connsiteX118" fmla="*/ 4334105 w 4370760"/>
                <a:gd name="connsiteY118" fmla="*/ 201881 h 2566060"/>
                <a:gd name="connsiteX119" fmla="*/ 4351918 w 4370760"/>
                <a:gd name="connsiteY119" fmla="*/ 195943 h 2566060"/>
                <a:gd name="connsiteX120" fmla="*/ 4357856 w 4370760"/>
                <a:gd name="connsiteY120" fmla="*/ 47501 h 2566060"/>
                <a:gd name="connsiteX121" fmla="*/ 4369731 w 4370760"/>
                <a:gd name="connsiteY121" fmla="*/ 29688 h 2566060"/>
                <a:gd name="connsiteX122" fmla="*/ 4363794 w 4370760"/>
                <a:gd name="connsiteY122" fmla="*/ 11875 h 2566060"/>
                <a:gd name="connsiteX123" fmla="*/ 4328168 w 4370760"/>
                <a:gd name="connsiteY123" fmla="*/ 0 h 2566060"/>
                <a:gd name="connsiteX124" fmla="*/ 4310355 w 4370760"/>
                <a:gd name="connsiteY124" fmla="*/ 5938 h 2566060"/>
                <a:gd name="connsiteX125" fmla="*/ 4262853 w 4370760"/>
                <a:gd name="connsiteY125" fmla="*/ 11875 h 2566060"/>
                <a:gd name="connsiteX126" fmla="*/ 4250978 w 4370760"/>
                <a:gd name="connsiteY126" fmla="*/ 23751 h 2566060"/>
                <a:gd name="connsiteX127" fmla="*/ 4209415 w 4370760"/>
                <a:gd name="connsiteY127" fmla="*/ 41564 h 2566060"/>
                <a:gd name="connsiteX128" fmla="*/ 4179726 w 4370760"/>
                <a:gd name="connsiteY128" fmla="*/ 65314 h 2566060"/>
                <a:gd name="connsiteX129" fmla="*/ 4144100 w 4370760"/>
                <a:gd name="connsiteY129" fmla="*/ 106878 h 2566060"/>
                <a:gd name="connsiteX130" fmla="*/ 4138163 w 4370760"/>
                <a:gd name="connsiteY130" fmla="*/ 130629 h 2566060"/>
                <a:gd name="connsiteX131" fmla="*/ 4126287 w 4370760"/>
                <a:gd name="connsiteY131" fmla="*/ 166255 h 2566060"/>
                <a:gd name="connsiteX132" fmla="*/ 4114412 w 4370760"/>
                <a:gd name="connsiteY132" fmla="*/ 219694 h 2566060"/>
                <a:gd name="connsiteX133" fmla="*/ 4108474 w 4370760"/>
                <a:gd name="connsiteY133" fmla="*/ 243444 h 2566060"/>
                <a:gd name="connsiteX134" fmla="*/ 4043160 w 4370760"/>
                <a:gd name="connsiteY134" fmla="*/ 356260 h 2566060"/>
                <a:gd name="connsiteX135" fmla="*/ 4031285 w 4370760"/>
                <a:gd name="connsiteY135" fmla="*/ 391886 h 2566060"/>
                <a:gd name="connsiteX136" fmla="*/ 4019409 w 4370760"/>
                <a:gd name="connsiteY136" fmla="*/ 403761 h 2566060"/>
                <a:gd name="connsiteX137" fmla="*/ 4013472 w 4370760"/>
                <a:gd name="connsiteY137" fmla="*/ 421574 h 2566060"/>
                <a:gd name="connsiteX138" fmla="*/ 3989721 w 4370760"/>
                <a:gd name="connsiteY138" fmla="*/ 445325 h 2566060"/>
                <a:gd name="connsiteX139" fmla="*/ 3960033 w 4370760"/>
                <a:gd name="connsiteY139" fmla="*/ 486888 h 2566060"/>
                <a:gd name="connsiteX140" fmla="*/ 3954095 w 4370760"/>
                <a:gd name="connsiteY140" fmla="*/ 510639 h 2566060"/>
                <a:gd name="connsiteX141" fmla="*/ 3853155 w 4370760"/>
                <a:gd name="connsiteY141" fmla="*/ 635330 h 2566060"/>
                <a:gd name="connsiteX142" fmla="*/ 3787840 w 4370760"/>
                <a:gd name="connsiteY142" fmla="*/ 718457 h 2566060"/>
                <a:gd name="connsiteX143" fmla="*/ 3758152 w 4370760"/>
                <a:gd name="connsiteY143" fmla="*/ 765959 h 2566060"/>
                <a:gd name="connsiteX144" fmla="*/ 3692838 w 4370760"/>
                <a:gd name="connsiteY144" fmla="*/ 837211 h 2566060"/>
                <a:gd name="connsiteX145" fmla="*/ 3633461 w 4370760"/>
                <a:gd name="connsiteY145" fmla="*/ 944088 h 2566060"/>
                <a:gd name="connsiteX146" fmla="*/ 3621586 w 4370760"/>
                <a:gd name="connsiteY146" fmla="*/ 955964 h 2566060"/>
                <a:gd name="connsiteX147" fmla="*/ 3520646 w 4370760"/>
                <a:gd name="connsiteY147" fmla="*/ 961901 h 2566060"/>
                <a:gd name="connsiteX148" fmla="*/ 3312828 w 4370760"/>
                <a:gd name="connsiteY148" fmla="*/ 967839 h 2566060"/>
                <a:gd name="connsiteX149" fmla="*/ 3253451 w 4370760"/>
                <a:gd name="connsiteY149" fmla="*/ 1003465 h 2566060"/>
                <a:gd name="connsiteX150" fmla="*/ 3200012 w 4370760"/>
                <a:gd name="connsiteY150" fmla="*/ 1045029 h 2566060"/>
                <a:gd name="connsiteX151" fmla="*/ 3116885 w 4370760"/>
                <a:gd name="connsiteY151" fmla="*/ 1098468 h 2566060"/>
                <a:gd name="connsiteX152" fmla="*/ 3033757 w 4370760"/>
                <a:gd name="connsiteY152" fmla="*/ 1157844 h 2566060"/>
                <a:gd name="connsiteX153" fmla="*/ 2897191 w 4370760"/>
                <a:gd name="connsiteY153" fmla="*/ 1264722 h 2566060"/>
                <a:gd name="connsiteX154" fmla="*/ 2867503 w 4370760"/>
                <a:gd name="connsiteY154" fmla="*/ 1294411 h 2566060"/>
                <a:gd name="connsiteX155" fmla="*/ 2825939 w 4370760"/>
                <a:gd name="connsiteY155" fmla="*/ 1359725 h 2566060"/>
                <a:gd name="connsiteX156" fmla="*/ 2802189 w 4370760"/>
                <a:gd name="connsiteY156" fmla="*/ 1389413 h 2566060"/>
                <a:gd name="connsiteX157" fmla="*/ 2754687 w 4370760"/>
                <a:gd name="connsiteY157" fmla="*/ 1472540 h 2566060"/>
                <a:gd name="connsiteX158" fmla="*/ 2707186 w 4370760"/>
                <a:gd name="connsiteY158" fmla="*/ 1490353 h 2566060"/>
                <a:gd name="connsiteX159" fmla="*/ 2677498 w 4370760"/>
                <a:gd name="connsiteY159" fmla="*/ 1496291 h 2566060"/>
                <a:gd name="connsiteX160" fmla="*/ 2618121 w 4370760"/>
                <a:gd name="connsiteY160" fmla="*/ 1520042 h 2566060"/>
                <a:gd name="connsiteX161" fmla="*/ 2511243 w 4370760"/>
                <a:gd name="connsiteY161" fmla="*/ 1543792 h 2566060"/>
                <a:gd name="connsiteX162" fmla="*/ 2434053 w 4370760"/>
                <a:gd name="connsiteY162" fmla="*/ 1585356 h 2566060"/>
                <a:gd name="connsiteX163" fmla="*/ 2404365 w 4370760"/>
                <a:gd name="connsiteY163" fmla="*/ 1591294 h 2566060"/>
                <a:gd name="connsiteX164" fmla="*/ 2350926 w 4370760"/>
                <a:gd name="connsiteY164" fmla="*/ 1609107 h 2566060"/>
                <a:gd name="connsiteX165" fmla="*/ 2327176 w 4370760"/>
                <a:gd name="connsiteY165" fmla="*/ 1615044 h 2566060"/>
                <a:gd name="connsiteX166" fmla="*/ 2249986 w 4370760"/>
                <a:gd name="connsiteY166" fmla="*/ 1638795 h 2566060"/>
                <a:gd name="connsiteX167" fmla="*/ 2184672 w 4370760"/>
                <a:gd name="connsiteY167" fmla="*/ 1680359 h 2566060"/>
                <a:gd name="connsiteX168" fmla="*/ 2154983 w 4370760"/>
                <a:gd name="connsiteY168" fmla="*/ 1704109 h 2566060"/>
                <a:gd name="connsiteX169" fmla="*/ 2125295 w 4370760"/>
                <a:gd name="connsiteY169" fmla="*/ 1721922 h 2566060"/>
                <a:gd name="connsiteX170" fmla="*/ 2083731 w 4370760"/>
                <a:gd name="connsiteY170" fmla="*/ 1757548 h 2566060"/>
                <a:gd name="connsiteX171" fmla="*/ 2030292 w 4370760"/>
                <a:gd name="connsiteY171" fmla="*/ 1775361 h 2566060"/>
                <a:gd name="connsiteX172" fmla="*/ 1970916 w 4370760"/>
                <a:gd name="connsiteY172" fmla="*/ 1805049 h 2566060"/>
                <a:gd name="connsiteX173" fmla="*/ 1911539 w 4370760"/>
                <a:gd name="connsiteY173" fmla="*/ 1828800 h 2566060"/>
                <a:gd name="connsiteX174" fmla="*/ 1751222 w 4370760"/>
                <a:gd name="connsiteY174" fmla="*/ 1900052 h 2566060"/>
                <a:gd name="connsiteX175" fmla="*/ 1662157 w 4370760"/>
                <a:gd name="connsiteY175" fmla="*/ 1923803 h 2566060"/>
                <a:gd name="connsiteX176" fmla="*/ 1584968 w 4370760"/>
                <a:gd name="connsiteY176" fmla="*/ 1953491 h 2566060"/>
                <a:gd name="connsiteX177" fmla="*/ 1495903 w 4370760"/>
                <a:gd name="connsiteY177" fmla="*/ 1977242 h 2566060"/>
                <a:gd name="connsiteX178" fmla="*/ 1394963 w 4370760"/>
                <a:gd name="connsiteY178" fmla="*/ 2012868 h 2566060"/>
                <a:gd name="connsiteX179" fmla="*/ 1299960 w 4370760"/>
                <a:gd name="connsiteY179" fmla="*/ 2036618 h 2566060"/>
                <a:gd name="connsiteX180" fmla="*/ 1181207 w 4370760"/>
                <a:gd name="connsiteY180" fmla="*/ 2066307 h 2566060"/>
                <a:gd name="connsiteX181" fmla="*/ 1121830 w 4370760"/>
                <a:gd name="connsiteY181" fmla="*/ 2084120 h 2566060"/>
                <a:gd name="connsiteX182" fmla="*/ 1092142 w 4370760"/>
                <a:gd name="connsiteY182" fmla="*/ 2090057 h 2566060"/>
                <a:gd name="connsiteX183" fmla="*/ 1038703 w 4370760"/>
                <a:gd name="connsiteY183" fmla="*/ 2101933 h 2566060"/>
                <a:gd name="connsiteX184" fmla="*/ 1014952 w 4370760"/>
                <a:gd name="connsiteY184" fmla="*/ 2107870 h 2566060"/>
                <a:gd name="connsiteX185" fmla="*/ 789321 w 4370760"/>
                <a:gd name="connsiteY185" fmla="*/ 2113808 h 2566060"/>
                <a:gd name="connsiteX186" fmla="*/ 753695 w 4370760"/>
                <a:gd name="connsiteY186" fmla="*/ 2119746 h 2566060"/>
                <a:gd name="connsiteX187" fmla="*/ 688381 w 4370760"/>
                <a:gd name="connsiteY187" fmla="*/ 2143496 h 2566060"/>
                <a:gd name="connsiteX188" fmla="*/ 629004 w 4370760"/>
                <a:gd name="connsiteY188" fmla="*/ 2161309 h 2566060"/>
                <a:gd name="connsiteX189" fmla="*/ 599316 w 4370760"/>
                <a:gd name="connsiteY189" fmla="*/ 2173185 h 2566060"/>
                <a:gd name="connsiteX190" fmla="*/ 581503 w 4370760"/>
                <a:gd name="connsiteY190" fmla="*/ 2179122 h 2566060"/>
                <a:gd name="connsiteX191" fmla="*/ 551815 w 4370760"/>
                <a:gd name="connsiteY191" fmla="*/ 2190998 h 2566060"/>
                <a:gd name="connsiteX192" fmla="*/ 486500 w 4370760"/>
                <a:gd name="connsiteY192" fmla="*/ 2196935 h 2566060"/>
                <a:gd name="connsiteX193" fmla="*/ 433061 w 4370760"/>
                <a:gd name="connsiteY193" fmla="*/ 2226623 h 2566060"/>
                <a:gd name="connsiteX194" fmla="*/ 403373 w 4370760"/>
                <a:gd name="connsiteY194" fmla="*/ 2250374 h 2566060"/>
                <a:gd name="connsiteX195" fmla="*/ 367747 w 4370760"/>
                <a:gd name="connsiteY195" fmla="*/ 2262249 h 2566060"/>
                <a:gd name="connsiteX196" fmla="*/ 338059 w 4370760"/>
                <a:gd name="connsiteY196" fmla="*/ 2286000 h 2566060"/>
                <a:gd name="connsiteX197" fmla="*/ 326183 w 4370760"/>
                <a:gd name="connsiteY197" fmla="*/ 2297875 h 2566060"/>
                <a:gd name="connsiteX198" fmla="*/ 290557 w 4370760"/>
                <a:gd name="connsiteY198" fmla="*/ 2309751 h 2566060"/>
                <a:gd name="connsiteX199" fmla="*/ 243056 w 4370760"/>
                <a:gd name="connsiteY199" fmla="*/ 2321626 h 2566060"/>
                <a:gd name="connsiteX200" fmla="*/ 177742 w 4370760"/>
                <a:gd name="connsiteY200" fmla="*/ 2333501 h 2566060"/>
                <a:gd name="connsiteX201" fmla="*/ 142116 w 4370760"/>
                <a:gd name="connsiteY201" fmla="*/ 2345377 h 2566060"/>
                <a:gd name="connsiteX202" fmla="*/ 76802 w 4370760"/>
                <a:gd name="connsiteY202" fmla="*/ 2375065 h 2566060"/>
                <a:gd name="connsiteX203" fmla="*/ 64926 w 4370760"/>
                <a:gd name="connsiteY203" fmla="*/ 2386940 h 2566060"/>
                <a:gd name="connsiteX204" fmla="*/ 17425 w 4370760"/>
                <a:gd name="connsiteY204" fmla="*/ 2398816 h 2566060"/>
                <a:gd name="connsiteX205" fmla="*/ 17425 w 4370760"/>
                <a:gd name="connsiteY205" fmla="*/ 2535382 h 2566060"/>
                <a:gd name="connsiteX206" fmla="*/ 35238 w 4370760"/>
                <a:gd name="connsiteY206" fmla="*/ 2541320 h 2566060"/>
                <a:gd name="connsiteX207" fmla="*/ 47113 w 4370760"/>
                <a:gd name="connsiteY207" fmla="*/ 2559133 h 2566060"/>
                <a:gd name="connsiteX208" fmla="*/ 47113 w 4370760"/>
                <a:gd name="connsiteY208" fmla="*/ 2565070 h 256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370760" h="2566060">
                  <a:moveTo>
                    <a:pt x="47113" y="2565070"/>
                  </a:moveTo>
                  <a:cubicBezTo>
                    <a:pt x="87687" y="2564080"/>
                    <a:pt x="232328" y="2560046"/>
                    <a:pt x="290557" y="2553195"/>
                  </a:cubicBezTo>
                  <a:cubicBezTo>
                    <a:pt x="296773" y="2552464"/>
                    <a:pt x="302298" y="2548775"/>
                    <a:pt x="308370" y="2547257"/>
                  </a:cubicBezTo>
                  <a:cubicBezTo>
                    <a:pt x="341177" y="2539056"/>
                    <a:pt x="342774" y="2542082"/>
                    <a:pt x="379622" y="2535382"/>
                  </a:cubicBezTo>
                  <a:cubicBezTo>
                    <a:pt x="387651" y="2533922"/>
                    <a:pt x="395223" y="2529852"/>
                    <a:pt x="403373" y="2529444"/>
                  </a:cubicBezTo>
                  <a:cubicBezTo>
                    <a:pt x="474564" y="2525885"/>
                    <a:pt x="545877" y="2525486"/>
                    <a:pt x="617129" y="2523507"/>
                  </a:cubicBezTo>
                  <a:cubicBezTo>
                    <a:pt x="625046" y="2521528"/>
                    <a:pt x="632830" y="2518911"/>
                    <a:pt x="640879" y="2517569"/>
                  </a:cubicBezTo>
                  <a:cubicBezTo>
                    <a:pt x="688272" y="2509670"/>
                    <a:pt x="735273" y="2508701"/>
                    <a:pt x="783383" y="2505694"/>
                  </a:cubicBezTo>
                  <a:cubicBezTo>
                    <a:pt x="859807" y="2490409"/>
                    <a:pt x="757296" y="2509489"/>
                    <a:pt x="914012" y="2493818"/>
                  </a:cubicBezTo>
                  <a:cubicBezTo>
                    <a:pt x="920240" y="2493195"/>
                    <a:pt x="925753" y="2489399"/>
                    <a:pt x="931825" y="2487881"/>
                  </a:cubicBezTo>
                  <a:cubicBezTo>
                    <a:pt x="941616" y="2485433"/>
                    <a:pt x="951777" y="2484598"/>
                    <a:pt x="961513" y="2481943"/>
                  </a:cubicBezTo>
                  <a:cubicBezTo>
                    <a:pt x="973590" y="2478649"/>
                    <a:pt x="984641" y="2470762"/>
                    <a:pt x="997139" y="2470068"/>
                  </a:cubicBezTo>
                  <a:lnTo>
                    <a:pt x="1104017" y="2464130"/>
                  </a:lnTo>
                  <a:cubicBezTo>
                    <a:pt x="1111934" y="2462151"/>
                    <a:pt x="1120267" y="2461407"/>
                    <a:pt x="1127768" y="2458192"/>
                  </a:cubicBezTo>
                  <a:cubicBezTo>
                    <a:pt x="1134327" y="2455381"/>
                    <a:pt x="1138746" y="2448368"/>
                    <a:pt x="1145581" y="2446317"/>
                  </a:cubicBezTo>
                  <a:cubicBezTo>
                    <a:pt x="1151102" y="2444661"/>
                    <a:pt x="1232364" y="2434659"/>
                    <a:pt x="1234646" y="2434442"/>
                  </a:cubicBezTo>
                  <a:cubicBezTo>
                    <a:pt x="1260335" y="2431995"/>
                    <a:pt x="1286118" y="2430647"/>
                    <a:pt x="1311835" y="2428504"/>
                  </a:cubicBezTo>
                  <a:lnTo>
                    <a:pt x="1377150" y="2422566"/>
                  </a:lnTo>
                  <a:cubicBezTo>
                    <a:pt x="1387046" y="2420587"/>
                    <a:pt x="1397047" y="2419077"/>
                    <a:pt x="1406838" y="2416629"/>
                  </a:cubicBezTo>
                  <a:cubicBezTo>
                    <a:pt x="1412910" y="2415111"/>
                    <a:pt x="1418633" y="2412411"/>
                    <a:pt x="1424651" y="2410691"/>
                  </a:cubicBezTo>
                  <a:cubicBezTo>
                    <a:pt x="1432498" y="2408449"/>
                    <a:pt x="1440485" y="2406732"/>
                    <a:pt x="1448402" y="2404753"/>
                  </a:cubicBezTo>
                  <a:cubicBezTo>
                    <a:pt x="1460277" y="2396836"/>
                    <a:pt x="1473936" y="2391095"/>
                    <a:pt x="1484028" y="2381003"/>
                  </a:cubicBezTo>
                  <a:cubicBezTo>
                    <a:pt x="1493606" y="2371425"/>
                    <a:pt x="1500606" y="2362871"/>
                    <a:pt x="1513716" y="2357252"/>
                  </a:cubicBezTo>
                  <a:cubicBezTo>
                    <a:pt x="1520515" y="2354338"/>
                    <a:pt x="1562537" y="2346147"/>
                    <a:pt x="1567155" y="2345377"/>
                  </a:cubicBezTo>
                  <a:cubicBezTo>
                    <a:pt x="1616470" y="2337158"/>
                    <a:pt x="1627577" y="2337988"/>
                    <a:pt x="1685908" y="2333501"/>
                  </a:cubicBezTo>
                  <a:cubicBezTo>
                    <a:pt x="1737939" y="2320495"/>
                    <a:pt x="1684885" y="2334402"/>
                    <a:pt x="1727472" y="2321626"/>
                  </a:cubicBezTo>
                  <a:cubicBezTo>
                    <a:pt x="1741273" y="2317486"/>
                    <a:pt x="1755263" y="2313988"/>
                    <a:pt x="1769035" y="2309751"/>
                  </a:cubicBezTo>
                  <a:cubicBezTo>
                    <a:pt x="1780999" y="2306070"/>
                    <a:pt x="1804661" y="2297875"/>
                    <a:pt x="1804661" y="2297875"/>
                  </a:cubicBezTo>
                  <a:cubicBezTo>
                    <a:pt x="1834249" y="2268289"/>
                    <a:pt x="1807300" y="2290123"/>
                    <a:pt x="1887789" y="2280062"/>
                  </a:cubicBezTo>
                  <a:cubicBezTo>
                    <a:pt x="1895886" y="2279050"/>
                    <a:pt x="1903510" y="2275585"/>
                    <a:pt x="1911539" y="2274125"/>
                  </a:cubicBezTo>
                  <a:cubicBezTo>
                    <a:pt x="1925309" y="2271621"/>
                    <a:pt x="1939298" y="2270488"/>
                    <a:pt x="1953103" y="2268187"/>
                  </a:cubicBezTo>
                  <a:cubicBezTo>
                    <a:pt x="1975708" y="2264419"/>
                    <a:pt x="1985199" y="2261647"/>
                    <a:pt x="2006542" y="2256312"/>
                  </a:cubicBezTo>
                  <a:cubicBezTo>
                    <a:pt x="2041276" y="2221577"/>
                    <a:pt x="2024585" y="2234386"/>
                    <a:pt x="2054043" y="2214748"/>
                  </a:cubicBezTo>
                  <a:cubicBezTo>
                    <a:pt x="2058001" y="2208810"/>
                    <a:pt x="2060111" y="2201083"/>
                    <a:pt x="2065918" y="2196935"/>
                  </a:cubicBezTo>
                  <a:cubicBezTo>
                    <a:pt x="2072127" y="2192500"/>
                    <a:pt x="2102695" y="2182697"/>
                    <a:pt x="2113420" y="2179122"/>
                  </a:cubicBezTo>
                  <a:cubicBezTo>
                    <a:pt x="2143267" y="2149275"/>
                    <a:pt x="2119357" y="2166060"/>
                    <a:pt x="2172796" y="2155372"/>
                  </a:cubicBezTo>
                  <a:cubicBezTo>
                    <a:pt x="2202321" y="2149467"/>
                    <a:pt x="2179767" y="2150295"/>
                    <a:pt x="2208422" y="2137559"/>
                  </a:cubicBezTo>
                  <a:cubicBezTo>
                    <a:pt x="2219861" y="2132475"/>
                    <a:pt x="2232852" y="2131281"/>
                    <a:pt x="2244048" y="2125683"/>
                  </a:cubicBezTo>
                  <a:cubicBezTo>
                    <a:pt x="2251965" y="2121725"/>
                    <a:pt x="2259402" y="2116607"/>
                    <a:pt x="2267799" y="2113808"/>
                  </a:cubicBezTo>
                  <a:cubicBezTo>
                    <a:pt x="2283282" y="2108647"/>
                    <a:pt x="2315300" y="2101933"/>
                    <a:pt x="2315300" y="2101933"/>
                  </a:cubicBezTo>
                  <a:cubicBezTo>
                    <a:pt x="2364750" y="2068965"/>
                    <a:pt x="2286925" y="2117331"/>
                    <a:pt x="2404365" y="2078182"/>
                  </a:cubicBezTo>
                  <a:cubicBezTo>
                    <a:pt x="2410303" y="2076203"/>
                    <a:pt x="2416079" y="2073651"/>
                    <a:pt x="2422178" y="2072244"/>
                  </a:cubicBezTo>
                  <a:cubicBezTo>
                    <a:pt x="2441845" y="2067705"/>
                    <a:pt x="2462407" y="2066752"/>
                    <a:pt x="2481555" y="2060369"/>
                  </a:cubicBezTo>
                  <a:cubicBezTo>
                    <a:pt x="2508942" y="2051239"/>
                    <a:pt x="2493231" y="2055658"/>
                    <a:pt x="2529056" y="2048494"/>
                  </a:cubicBezTo>
                  <a:cubicBezTo>
                    <a:pt x="2534994" y="2044535"/>
                    <a:pt x="2541823" y="2041664"/>
                    <a:pt x="2546869" y="2036618"/>
                  </a:cubicBezTo>
                  <a:cubicBezTo>
                    <a:pt x="2551915" y="2031572"/>
                    <a:pt x="2552548" y="2022345"/>
                    <a:pt x="2558744" y="2018805"/>
                  </a:cubicBezTo>
                  <a:cubicBezTo>
                    <a:pt x="2567507" y="2013798"/>
                    <a:pt x="2578642" y="2015316"/>
                    <a:pt x="2588433" y="2012868"/>
                  </a:cubicBezTo>
                  <a:cubicBezTo>
                    <a:pt x="2594505" y="2011350"/>
                    <a:pt x="2600775" y="2009970"/>
                    <a:pt x="2606246" y="2006930"/>
                  </a:cubicBezTo>
                  <a:cubicBezTo>
                    <a:pt x="2664929" y="1974328"/>
                    <a:pt x="2616795" y="1987358"/>
                    <a:pt x="2677498" y="1977242"/>
                  </a:cubicBezTo>
                  <a:cubicBezTo>
                    <a:pt x="2683436" y="1975263"/>
                    <a:pt x="2690424" y="1975214"/>
                    <a:pt x="2695311" y="1971304"/>
                  </a:cubicBezTo>
                  <a:cubicBezTo>
                    <a:pt x="2700883" y="1966846"/>
                    <a:pt x="2702618" y="1958973"/>
                    <a:pt x="2707186" y="1953491"/>
                  </a:cubicBezTo>
                  <a:cubicBezTo>
                    <a:pt x="2712562" y="1947040"/>
                    <a:pt x="2718166" y="1940559"/>
                    <a:pt x="2724999" y="1935678"/>
                  </a:cubicBezTo>
                  <a:cubicBezTo>
                    <a:pt x="2732202" y="1930533"/>
                    <a:pt x="2741244" y="1928494"/>
                    <a:pt x="2748750" y="1923803"/>
                  </a:cubicBezTo>
                  <a:cubicBezTo>
                    <a:pt x="2767567" y="1912042"/>
                    <a:pt x="2770827" y="1907663"/>
                    <a:pt x="2784376" y="1894114"/>
                  </a:cubicBezTo>
                  <a:cubicBezTo>
                    <a:pt x="2786355" y="1888176"/>
                    <a:pt x="2785887" y="1880727"/>
                    <a:pt x="2790313" y="1876301"/>
                  </a:cubicBezTo>
                  <a:cubicBezTo>
                    <a:pt x="2793159" y="1873455"/>
                    <a:pt x="2831664" y="1864487"/>
                    <a:pt x="2831877" y="1864426"/>
                  </a:cubicBezTo>
                  <a:cubicBezTo>
                    <a:pt x="2866595" y="1854506"/>
                    <a:pt x="2831671" y="1861833"/>
                    <a:pt x="2873440" y="1852551"/>
                  </a:cubicBezTo>
                  <a:cubicBezTo>
                    <a:pt x="2885637" y="1849841"/>
                    <a:pt x="2908208" y="1847042"/>
                    <a:pt x="2920942" y="1840675"/>
                  </a:cubicBezTo>
                  <a:cubicBezTo>
                    <a:pt x="2962495" y="1819899"/>
                    <a:pt x="2908757" y="1834851"/>
                    <a:pt x="2974381" y="1810987"/>
                  </a:cubicBezTo>
                  <a:cubicBezTo>
                    <a:pt x="2983865" y="1807538"/>
                    <a:pt x="2994333" y="1807704"/>
                    <a:pt x="3004069" y="1805049"/>
                  </a:cubicBezTo>
                  <a:cubicBezTo>
                    <a:pt x="3016146" y="1801755"/>
                    <a:pt x="3029280" y="1800117"/>
                    <a:pt x="3039695" y="1793174"/>
                  </a:cubicBezTo>
                  <a:cubicBezTo>
                    <a:pt x="3045633" y="1789216"/>
                    <a:pt x="3051936" y="1785757"/>
                    <a:pt x="3057508" y="1781299"/>
                  </a:cubicBezTo>
                  <a:cubicBezTo>
                    <a:pt x="3079333" y="1763839"/>
                    <a:pt x="3058474" y="1773214"/>
                    <a:pt x="3087196" y="1757548"/>
                  </a:cubicBezTo>
                  <a:cubicBezTo>
                    <a:pt x="3102737" y="1749071"/>
                    <a:pt x="3134698" y="1733798"/>
                    <a:pt x="3134698" y="1733798"/>
                  </a:cubicBezTo>
                  <a:cubicBezTo>
                    <a:pt x="3142615" y="1721923"/>
                    <a:pt x="3153934" y="1711712"/>
                    <a:pt x="3158448" y="1698172"/>
                  </a:cubicBezTo>
                  <a:cubicBezTo>
                    <a:pt x="3162076" y="1687288"/>
                    <a:pt x="3169369" y="1654997"/>
                    <a:pt x="3182199" y="1644733"/>
                  </a:cubicBezTo>
                  <a:cubicBezTo>
                    <a:pt x="3187086" y="1640823"/>
                    <a:pt x="3194541" y="1641835"/>
                    <a:pt x="3200012" y="1638795"/>
                  </a:cubicBezTo>
                  <a:cubicBezTo>
                    <a:pt x="3258695" y="1606193"/>
                    <a:pt x="3210561" y="1619223"/>
                    <a:pt x="3271264" y="1609107"/>
                  </a:cubicBezTo>
                  <a:cubicBezTo>
                    <a:pt x="3277202" y="1607128"/>
                    <a:pt x="3283606" y="1606209"/>
                    <a:pt x="3289077" y="1603169"/>
                  </a:cubicBezTo>
                  <a:cubicBezTo>
                    <a:pt x="3301553" y="1596238"/>
                    <a:pt x="3311163" y="1583931"/>
                    <a:pt x="3324703" y="1579418"/>
                  </a:cubicBezTo>
                  <a:lnTo>
                    <a:pt x="3342516" y="1573481"/>
                  </a:lnTo>
                  <a:cubicBezTo>
                    <a:pt x="3386749" y="1543991"/>
                    <a:pt x="3332416" y="1581897"/>
                    <a:pt x="3378142" y="1543792"/>
                  </a:cubicBezTo>
                  <a:cubicBezTo>
                    <a:pt x="3383624" y="1539224"/>
                    <a:pt x="3390473" y="1536485"/>
                    <a:pt x="3395955" y="1531917"/>
                  </a:cubicBezTo>
                  <a:cubicBezTo>
                    <a:pt x="3402406" y="1526541"/>
                    <a:pt x="3407392" y="1519569"/>
                    <a:pt x="3413768" y="1514104"/>
                  </a:cubicBezTo>
                  <a:cubicBezTo>
                    <a:pt x="3424987" y="1504488"/>
                    <a:pt x="3440143" y="1496751"/>
                    <a:pt x="3449394" y="1484416"/>
                  </a:cubicBezTo>
                  <a:cubicBezTo>
                    <a:pt x="3457957" y="1472998"/>
                    <a:pt x="3460379" y="1455173"/>
                    <a:pt x="3473144" y="1448790"/>
                  </a:cubicBezTo>
                  <a:cubicBezTo>
                    <a:pt x="3503278" y="1433723"/>
                    <a:pt x="3489530" y="1441824"/>
                    <a:pt x="3514708" y="1425039"/>
                  </a:cubicBezTo>
                  <a:cubicBezTo>
                    <a:pt x="3529634" y="1380263"/>
                    <a:pt x="3507763" y="1433721"/>
                    <a:pt x="3538459" y="1395351"/>
                  </a:cubicBezTo>
                  <a:cubicBezTo>
                    <a:pt x="3542369" y="1390464"/>
                    <a:pt x="3541176" y="1382905"/>
                    <a:pt x="3544396" y="1377538"/>
                  </a:cubicBezTo>
                  <a:cubicBezTo>
                    <a:pt x="3554766" y="1360254"/>
                    <a:pt x="3566361" y="1363644"/>
                    <a:pt x="3585960" y="1359725"/>
                  </a:cubicBezTo>
                  <a:cubicBezTo>
                    <a:pt x="3597835" y="1351808"/>
                    <a:pt x="3613669" y="1347849"/>
                    <a:pt x="3621586" y="1335974"/>
                  </a:cubicBezTo>
                  <a:cubicBezTo>
                    <a:pt x="3625544" y="1330036"/>
                    <a:pt x="3627889" y="1322619"/>
                    <a:pt x="3633461" y="1318161"/>
                  </a:cubicBezTo>
                  <a:cubicBezTo>
                    <a:pt x="3637335" y="1315062"/>
                    <a:pt x="3673470" y="1306675"/>
                    <a:pt x="3675025" y="1306286"/>
                  </a:cubicBezTo>
                  <a:cubicBezTo>
                    <a:pt x="3678983" y="1300348"/>
                    <a:pt x="3683709" y="1294856"/>
                    <a:pt x="3686900" y="1288473"/>
                  </a:cubicBezTo>
                  <a:cubicBezTo>
                    <a:pt x="3689699" y="1282875"/>
                    <a:pt x="3689366" y="1275868"/>
                    <a:pt x="3692838" y="1270660"/>
                  </a:cubicBezTo>
                  <a:cubicBezTo>
                    <a:pt x="3697496" y="1263673"/>
                    <a:pt x="3705496" y="1259475"/>
                    <a:pt x="3710651" y="1252847"/>
                  </a:cubicBezTo>
                  <a:cubicBezTo>
                    <a:pt x="3719413" y="1241581"/>
                    <a:pt x="3720556" y="1220683"/>
                    <a:pt x="3734402" y="1217221"/>
                  </a:cubicBezTo>
                  <a:lnTo>
                    <a:pt x="3758152" y="1211283"/>
                  </a:lnTo>
                  <a:cubicBezTo>
                    <a:pt x="3770027" y="1203366"/>
                    <a:pt x="3780238" y="1192047"/>
                    <a:pt x="3793778" y="1187533"/>
                  </a:cubicBezTo>
                  <a:cubicBezTo>
                    <a:pt x="3799716" y="1185554"/>
                    <a:pt x="3805481" y="1182953"/>
                    <a:pt x="3811591" y="1181595"/>
                  </a:cubicBezTo>
                  <a:cubicBezTo>
                    <a:pt x="3874301" y="1167659"/>
                    <a:pt x="3824925" y="1183087"/>
                    <a:pt x="3865030" y="1169720"/>
                  </a:cubicBezTo>
                  <a:cubicBezTo>
                    <a:pt x="3870968" y="1165761"/>
                    <a:pt x="3877797" y="1162890"/>
                    <a:pt x="3882843" y="1157844"/>
                  </a:cubicBezTo>
                  <a:cubicBezTo>
                    <a:pt x="3913170" y="1127516"/>
                    <a:pt x="3895448" y="1073810"/>
                    <a:pt x="3900656" y="1039091"/>
                  </a:cubicBezTo>
                  <a:cubicBezTo>
                    <a:pt x="3901715" y="1032034"/>
                    <a:pt x="3909340" y="1027661"/>
                    <a:pt x="3912531" y="1021278"/>
                  </a:cubicBezTo>
                  <a:cubicBezTo>
                    <a:pt x="3915330" y="1015680"/>
                    <a:pt x="3913661" y="1007472"/>
                    <a:pt x="3918469" y="1003465"/>
                  </a:cubicBezTo>
                  <a:cubicBezTo>
                    <a:pt x="3928051" y="995480"/>
                    <a:pt x="3959013" y="988876"/>
                    <a:pt x="3971908" y="985652"/>
                  </a:cubicBezTo>
                  <a:cubicBezTo>
                    <a:pt x="3973887" y="928255"/>
                    <a:pt x="3970722" y="870448"/>
                    <a:pt x="3977846" y="813460"/>
                  </a:cubicBezTo>
                  <a:cubicBezTo>
                    <a:pt x="3978888" y="805128"/>
                    <a:pt x="3990283" y="802098"/>
                    <a:pt x="3995659" y="795647"/>
                  </a:cubicBezTo>
                  <a:cubicBezTo>
                    <a:pt x="4000227" y="790165"/>
                    <a:pt x="4004343" y="784217"/>
                    <a:pt x="4007534" y="777834"/>
                  </a:cubicBezTo>
                  <a:cubicBezTo>
                    <a:pt x="4010333" y="772236"/>
                    <a:pt x="4010673" y="765619"/>
                    <a:pt x="4013472" y="760021"/>
                  </a:cubicBezTo>
                  <a:cubicBezTo>
                    <a:pt x="4016663" y="753638"/>
                    <a:pt x="4021807" y="748404"/>
                    <a:pt x="4025347" y="742208"/>
                  </a:cubicBezTo>
                  <a:cubicBezTo>
                    <a:pt x="4029738" y="734523"/>
                    <a:pt x="4032312" y="725822"/>
                    <a:pt x="4037222" y="718457"/>
                  </a:cubicBezTo>
                  <a:cubicBezTo>
                    <a:pt x="4040327" y="713799"/>
                    <a:pt x="4044726" y="710079"/>
                    <a:pt x="4049098" y="706582"/>
                  </a:cubicBezTo>
                  <a:cubicBezTo>
                    <a:pt x="4054670" y="702124"/>
                    <a:pt x="4060528" y="697898"/>
                    <a:pt x="4066911" y="694707"/>
                  </a:cubicBezTo>
                  <a:cubicBezTo>
                    <a:pt x="4089883" y="683221"/>
                    <a:pt x="4093844" y="684607"/>
                    <a:pt x="4114412" y="676894"/>
                  </a:cubicBezTo>
                  <a:cubicBezTo>
                    <a:pt x="4124392" y="673152"/>
                    <a:pt x="4134360" y="669347"/>
                    <a:pt x="4144100" y="665018"/>
                  </a:cubicBezTo>
                  <a:cubicBezTo>
                    <a:pt x="4152188" y="661423"/>
                    <a:pt x="4159311" y="655472"/>
                    <a:pt x="4167851" y="653143"/>
                  </a:cubicBezTo>
                  <a:cubicBezTo>
                    <a:pt x="4181353" y="649461"/>
                    <a:pt x="4195560" y="649184"/>
                    <a:pt x="4209415" y="647205"/>
                  </a:cubicBezTo>
                  <a:cubicBezTo>
                    <a:pt x="4211394" y="641267"/>
                    <a:pt x="4214323" y="635566"/>
                    <a:pt x="4215352" y="629392"/>
                  </a:cubicBezTo>
                  <a:cubicBezTo>
                    <a:pt x="4218298" y="611713"/>
                    <a:pt x="4216943" y="593341"/>
                    <a:pt x="4221290" y="575953"/>
                  </a:cubicBezTo>
                  <a:cubicBezTo>
                    <a:pt x="4223021" y="569030"/>
                    <a:pt x="4229207" y="564078"/>
                    <a:pt x="4233165" y="558140"/>
                  </a:cubicBezTo>
                  <a:cubicBezTo>
                    <a:pt x="4244514" y="501398"/>
                    <a:pt x="4235123" y="553374"/>
                    <a:pt x="4245040" y="469075"/>
                  </a:cubicBezTo>
                  <a:cubicBezTo>
                    <a:pt x="4245844" y="462242"/>
                    <a:pt x="4249244" y="422486"/>
                    <a:pt x="4256916" y="409699"/>
                  </a:cubicBezTo>
                  <a:cubicBezTo>
                    <a:pt x="4259796" y="404899"/>
                    <a:pt x="4265294" y="402194"/>
                    <a:pt x="4268791" y="397823"/>
                  </a:cubicBezTo>
                  <a:cubicBezTo>
                    <a:pt x="4298747" y="360377"/>
                    <a:pt x="4263871" y="396806"/>
                    <a:pt x="4292542" y="368135"/>
                  </a:cubicBezTo>
                  <a:cubicBezTo>
                    <a:pt x="4307254" y="323994"/>
                    <a:pt x="4291407" y="376074"/>
                    <a:pt x="4304417" y="285008"/>
                  </a:cubicBezTo>
                  <a:cubicBezTo>
                    <a:pt x="4307402" y="264115"/>
                    <a:pt x="4312823" y="268195"/>
                    <a:pt x="4322230" y="249382"/>
                  </a:cubicBezTo>
                  <a:cubicBezTo>
                    <a:pt x="4325029" y="243784"/>
                    <a:pt x="4326650" y="237641"/>
                    <a:pt x="4328168" y="231569"/>
                  </a:cubicBezTo>
                  <a:cubicBezTo>
                    <a:pt x="4330616" y="221778"/>
                    <a:pt x="4328507" y="210278"/>
                    <a:pt x="4334105" y="201881"/>
                  </a:cubicBezTo>
                  <a:cubicBezTo>
                    <a:pt x="4337577" y="196673"/>
                    <a:pt x="4345980" y="197922"/>
                    <a:pt x="4351918" y="195943"/>
                  </a:cubicBezTo>
                  <a:cubicBezTo>
                    <a:pt x="4353897" y="146462"/>
                    <a:pt x="4352580" y="96739"/>
                    <a:pt x="4357856" y="47501"/>
                  </a:cubicBezTo>
                  <a:cubicBezTo>
                    <a:pt x="4358616" y="40405"/>
                    <a:pt x="4368558" y="36727"/>
                    <a:pt x="4369731" y="29688"/>
                  </a:cubicBezTo>
                  <a:cubicBezTo>
                    <a:pt x="4370760" y="23514"/>
                    <a:pt x="4368887" y="15513"/>
                    <a:pt x="4363794" y="11875"/>
                  </a:cubicBezTo>
                  <a:cubicBezTo>
                    <a:pt x="4353608" y="4599"/>
                    <a:pt x="4328168" y="0"/>
                    <a:pt x="4328168" y="0"/>
                  </a:cubicBezTo>
                  <a:cubicBezTo>
                    <a:pt x="4322230" y="1979"/>
                    <a:pt x="4316513" y="4818"/>
                    <a:pt x="4310355" y="5938"/>
                  </a:cubicBezTo>
                  <a:cubicBezTo>
                    <a:pt x="4294655" y="8792"/>
                    <a:pt x="4278137" y="7290"/>
                    <a:pt x="4262853" y="11875"/>
                  </a:cubicBezTo>
                  <a:cubicBezTo>
                    <a:pt x="4257491" y="13484"/>
                    <a:pt x="4255349" y="20254"/>
                    <a:pt x="4250978" y="23751"/>
                  </a:cubicBezTo>
                  <a:cubicBezTo>
                    <a:pt x="4232341" y="38661"/>
                    <a:pt x="4233266" y="35601"/>
                    <a:pt x="4209415" y="41564"/>
                  </a:cubicBezTo>
                  <a:cubicBezTo>
                    <a:pt x="4180731" y="70245"/>
                    <a:pt x="4217190" y="35342"/>
                    <a:pt x="4179726" y="65314"/>
                  </a:cubicBezTo>
                  <a:cubicBezTo>
                    <a:pt x="4168155" y="74571"/>
                    <a:pt x="4150375" y="99034"/>
                    <a:pt x="4144100" y="106878"/>
                  </a:cubicBezTo>
                  <a:cubicBezTo>
                    <a:pt x="4142121" y="114795"/>
                    <a:pt x="4140508" y="122813"/>
                    <a:pt x="4138163" y="130629"/>
                  </a:cubicBezTo>
                  <a:cubicBezTo>
                    <a:pt x="4134566" y="142619"/>
                    <a:pt x="4126287" y="166255"/>
                    <a:pt x="4126287" y="166255"/>
                  </a:cubicBezTo>
                  <a:cubicBezTo>
                    <a:pt x="4115574" y="230539"/>
                    <a:pt x="4126105" y="178770"/>
                    <a:pt x="4114412" y="219694"/>
                  </a:cubicBezTo>
                  <a:cubicBezTo>
                    <a:pt x="4112170" y="227540"/>
                    <a:pt x="4111745" y="235968"/>
                    <a:pt x="4108474" y="243444"/>
                  </a:cubicBezTo>
                  <a:cubicBezTo>
                    <a:pt x="4079182" y="310397"/>
                    <a:pt x="4079339" y="305608"/>
                    <a:pt x="4043160" y="356260"/>
                  </a:cubicBezTo>
                  <a:cubicBezTo>
                    <a:pt x="4039202" y="368135"/>
                    <a:pt x="4036883" y="380690"/>
                    <a:pt x="4031285" y="391886"/>
                  </a:cubicBezTo>
                  <a:cubicBezTo>
                    <a:pt x="4028781" y="396893"/>
                    <a:pt x="4022289" y="398961"/>
                    <a:pt x="4019409" y="403761"/>
                  </a:cubicBezTo>
                  <a:cubicBezTo>
                    <a:pt x="4016189" y="409128"/>
                    <a:pt x="4017110" y="416481"/>
                    <a:pt x="4013472" y="421574"/>
                  </a:cubicBezTo>
                  <a:cubicBezTo>
                    <a:pt x="4006964" y="430685"/>
                    <a:pt x="3996229" y="436214"/>
                    <a:pt x="3989721" y="445325"/>
                  </a:cubicBezTo>
                  <a:lnTo>
                    <a:pt x="3960033" y="486888"/>
                  </a:lnTo>
                  <a:cubicBezTo>
                    <a:pt x="3958054" y="494805"/>
                    <a:pt x="3958622" y="503849"/>
                    <a:pt x="3954095" y="510639"/>
                  </a:cubicBezTo>
                  <a:cubicBezTo>
                    <a:pt x="3913952" y="570854"/>
                    <a:pt x="3892842" y="586305"/>
                    <a:pt x="3853155" y="635330"/>
                  </a:cubicBezTo>
                  <a:cubicBezTo>
                    <a:pt x="3830983" y="662719"/>
                    <a:pt x="3806516" y="688574"/>
                    <a:pt x="3787840" y="718457"/>
                  </a:cubicBezTo>
                  <a:cubicBezTo>
                    <a:pt x="3777944" y="734291"/>
                    <a:pt x="3769816" y="751378"/>
                    <a:pt x="3758152" y="765959"/>
                  </a:cubicBezTo>
                  <a:cubicBezTo>
                    <a:pt x="3738025" y="791118"/>
                    <a:pt x="3711315" y="810816"/>
                    <a:pt x="3692838" y="837211"/>
                  </a:cubicBezTo>
                  <a:cubicBezTo>
                    <a:pt x="3669467" y="870598"/>
                    <a:pt x="3662278" y="915269"/>
                    <a:pt x="3633461" y="944088"/>
                  </a:cubicBezTo>
                  <a:cubicBezTo>
                    <a:pt x="3629503" y="948047"/>
                    <a:pt x="3627116" y="955091"/>
                    <a:pt x="3621586" y="955964"/>
                  </a:cubicBezTo>
                  <a:cubicBezTo>
                    <a:pt x="3588294" y="961221"/>
                    <a:pt x="3554326" y="960606"/>
                    <a:pt x="3520646" y="961901"/>
                  </a:cubicBezTo>
                  <a:lnTo>
                    <a:pt x="3312828" y="967839"/>
                  </a:lnTo>
                  <a:cubicBezTo>
                    <a:pt x="3198629" y="1059198"/>
                    <a:pt x="3358979" y="935625"/>
                    <a:pt x="3253451" y="1003465"/>
                  </a:cubicBezTo>
                  <a:cubicBezTo>
                    <a:pt x="3234468" y="1015668"/>
                    <a:pt x="3218537" y="1032142"/>
                    <a:pt x="3200012" y="1045029"/>
                  </a:cubicBezTo>
                  <a:cubicBezTo>
                    <a:pt x="3172971" y="1063840"/>
                    <a:pt x="3143690" y="1079322"/>
                    <a:pt x="3116885" y="1098468"/>
                  </a:cubicBezTo>
                  <a:cubicBezTo>
                    <a:pt x="3089176" y="1118260"/>
                    <a:pt x="3061892" y="1138661"/>
                    <a:pt x="3033757" y="1157844"/>
                  </a:cubicBezTo>
                  <a:cubicBezTo>
                    <a:pt x="2939398" y="1222180"/>
                    <a:pt x="3028863" y="1146217"/>
                    <a:pt x="2897191" y="1264722"/>
                  </a:cubicBezTo>
                  <a:cubicBezTo>
                    <a:pt x="2886788" y="1274084"/>
                    <a:pt x="2875900" y="1283215"/>
                    <a:pt x="2867503" y="1294411"/>
                  </a:cubicBezTo>
                  <a:cubicBezTo>
                    <a:pt x="2852020" y="1315056"/>
                    <a:pt x="2840559" y="1338460"/>
                    <a:pt x="2825939" y="1359725"/>
                  </a:cubicBezTo>
                  <a:cubicBezTo>
                    <a:pt x="2818759" y="1370168"/>
                    <a:pt x="2808956" y="1378698"/>
                    <a:pt x="2802189" y="1389413"/>
                  </a:cubicBezTo>
                  <a:cubicBezTo>
                    <a:pt x="2785147" y="1416396"/>
                    <a:pt x="2785648" y="1464799"/>
                    <a:pt x="2754687" y="1472540"/>
                  </a:cubicBezTo>
                  <a:cubicBezTo>
                    <a:pt x="2665091" y="1494941"/>
                    <a:pt x="2800344" y="1459300"/>
                    <a:pt x="2707186" y="1490353"/>
                  </a:cubicBezTo>
                  <a:cubicBezTo>
                    <a:pt x="2697612" y="1493544"/>
                    <a:pt x="2687072" y="1493100"/>
                    <a:pt x="2677498" y="1496291"/>
                  </a:cubicBezTo>
                  <a:cubicBezTo>
                    <a:pt x="2657275" y="1503032"/>
                    <a:pt x="2638687" y="1514433"/>
                    <a:pt x="2618121" y="1520042"/>
                  </a:cubicBezTo>
                  <a:cubicBezTo>
                    <a:pt x="2523776" y="1545772"/>
                    <a:pt x="2575298" y="1518170"/>
                    <a:pt x="2511243" y="1543792"/>
                  </a:cubicBezTo>
                  <a:cubicBezTo>
                    <a:pt x="2484110" y="1554645"/>
                    <a:pt x="2460913" y="1573844"/>
                    <a:pt x="2434053" y="1585356"/>
                  </a:cubicBezTo>
                  <a:cubicBezTo>
                    <a:pt x="2424777" y="1589331"/>
                    <a:pt x="2414069" y="1588521"/>
                    <a:pt x="2404365" y="1591294"/>
                  </a:cubicBezTo>
                  <a:cubicBezTo>
                    <a:pt x="2386311" y="1596452"/>
                    <a:pt x="2368872" y="1603585"/>
                    <a:pt x="2350926" y="1609107"/>
                  </a:cubicBezTo>
                  <a:cubicBezTo>
                    <a:pt x="2343127" y="1611507"/>
                    <a:pt x="2334918" y="1612464"/>
                    <a:pt x="2327176" y="1615044"/>
                  </a:cubicBezTo>
                  <a:cubicBezTo>
                    <a:pt x="2252422" y="1639961"/>
                    <a:pt x="2306880" y="1627415"/>
                    <a:pt x="2249986" y="1638795"/>
                  </a:cubicBezTo>
                  <a:cubicBezTo>
                    <a:pt x="2228215" y="1652650"/>
                    <a:pt x="2205937" y="1665739"/>
                    <a:pt x="2184672" y="1680359"/>
                  </a:cubicBezTo>
                  <a:cubicBezTo>
                    <a:pt x="2174229" y="1687539"/>
                    <a:pt x="2165365" y="1696841"/>
                    <a:pt x="2154983" y="1704109"/>
                  </a:cubicBezTo>
                  <a:cubicBezTo>
                    <a:pt x="2145528" y="1710727"/>
                    <a:pt x="2134528" y="1714998"/>
                    <a:pt x="2125295" y="1721922"/>
                  </a:cubicBezTo>
                  <a:cubicBezTo>
                    <a:pt x="2110697" y="1732871"/>
                    <a:pt x="2099635" y="1748602"/>
                    <a:pt x="2083731" y="1757548"/>
                  </a:cubicBezTo>
                  <a:cubicBezTo>
                    <a:pt x="2067366" y="1766753"/>
                    <a:pt x="2047597" y="1768075"/>
                    <a:pt x="2030292" y="1775361"/>
                  </a:cubicBezTo>
                  <a:cubicBezTo>
                    <a:pt x="2009898" y="1783948"/>
                    <a:pt x="1991095" y="1795968"/>
                    <a:pt x="1970916" y="1805049"/>
                  </a:cubicBezTo>
                  <a:cubicBezTo>
                    <a:pt x="1951477" y="1813797"/>
                    <a:pt x="1931105" y="1820339"/>
                    <a:pt x="1911539" y="1828800"/>
                  </a:cubicBezTo>
                  <a:cubicBezTo>
                    <a:pt x="1857863" y="1852011"/>
                    <a:pt x="1807727" y="1884984"/>
                    <a:pt x="1751222" y="1900052"/>
                  </a:cubicBezTo>
                  <a:cubicBezTo>
                    <a:pt x="1721534" y="1907969"/>
                    <a:pt x="1691436" y="1914487"/>
                    <a:pt x="1662157" y="1923803"/>
                  </a:cubicBezTo>
                  <a:cubicBezTo>
                    <a:pt x="1516818" y="1970048"/>
                    <a:pt x="1711521" y="1917333"/>
                    <a:pt x="1584968" y="1953491"/>
                  </a:cubicBezTo>
                  <a:cubicBezTo>
                    <a:pt x="1555424" y="1961932"/>
                    <a:pt x="1525230" y="1968077"/>
                    <a:pt x="1495903" y="1977242"/>
                  </a:cubicBezTo>
                  <a:cubicBezTo>
                    <a:pt x="1461846" y="1987885"/>
                    <a:pt x="1429271" y="2003066"/>
                    <a:pt x="1394963" y="2012868"/>
                  </a:cubicBezTo>
                  <a:cubicBezTo>
                    <a:pt x="1335854" y="2029756"/>
                    <a:pt x="1367465" y="2021617"/>
                    <a:pt x="1299960" y="2036618"/>
                  </a:cubicBezTo>
                  <a:cubicBezTo>
                    <a:pt x="1231142" y="2071028"/>
                    <a:pt x="1270100" y="2058899"/>
                    <a:pt x="1181207" y="2066307"/>
                  </a:cubicBezTo>
                  <a:cubicBezTo>
                    <a:pt x="1161415" y="2072245"/>
                    <a:pt x="1141796" y="2078796"/>
                    <a:pt x="1121830" y="2084120"/>
                  </a:cubicBezTo>
                  <a:cubicBezTo>
                    <a:pt x="1112079" y="2086720"/>
                    <a:pt x="1102010" y="2087942"/>
                    <a:pt x="1092142" y="2090057"/>
                  </a:cubicBezTo>
                  <a:lnTo>
                    <a:pt x="1038703" y="2101933"/>
                  </a:lnTo>
                  <a:cubicBezTo>
                    <a:pt x="1030751" y="2103768"/>
                    <a:pt x="1023103" y="2107482"/>
                    <a:pt x="1014952" y="2107870"/>
                  </a:cubicBezTo>
                  <a:cubicBezTo>
                    <a:pt x="939801" y="2111449"/>
                    <a:pt x="864531" y="2111829"/>
                    <a:pt x="789321" y="2113808"/>
                  </a:cubicBezTo>
                  <a:cubicBezTo>
                    <a:pt x="777446" y="2115787"/>
                    <a:pt x="765375" y="2116826"/>
                    <a:pt x="753695" y="2119746"/>
                  </a:cubicBezTo>
                  <a:cubicBezTo>
                    <a:pt x="714878" y="2129450"/>
                    <a:pt x="723799" y="2131690"/>
                    <a:pt x="688381" y="2143496"/>
                  </a:cubicBezTo>
                  <a:cubicBezTo>
                    <a:pt x="668778" y="2150030"/>
                    <a:pt x="648607" y="2154774"/>
                    <a:pt x="629004" y="2161309"/>
                  </a:cubicBezTo>
                  <a:cubicBezTo>
                    <a:pt x="618893" y="2164680"/>
                    <a:pt x="609296" y="2169443"/>
                    <a:pt x="599316" y="2173185"/>
                  </a:cubicBezTo>
                  <a:cubicBezTo>
                    <a:pt x="593456" y="2175383"/>
                    <a:pt x="587363" y="2176924"/>
                    <a:pt x="581503" y="2179122"/>
                  </a:cubicBezTo>
                  <a:cubicBezTo>
                    <a:pt x="571523" y="2182864"/>
                    <a:pt x="562291" y="2189034"/>
                    <a:pt x="551815" y="2190998"/>
                  </a:cubicBezTo>
                  <a:cubicBezTo>
                    <a:pt x="530328" y="2195027"/>
                    <a:pt x="508272" y="2194956"/>
                    <a:pt x="486500" y="2196935"/>
                  </a:cubicBezTo>
                  <a:cubicBezTo>
                    <a:pt x="464103" y="2204401"/>
                    <a:pt x="453474" y="2206209"/>
                    <a:pt x="433061" y="2226623"/>
                  </a:cubicBezTo>
                  <a:cubicBezTo>
                    <a:pt x="423190" y="2236495"/>
                    <a:pt x="416857" y="2244381"/>
                    <a:pt x="403373" y="2250374"/>
                  </a:cubicBezTo>
                  <a:cubicBezTo>
                    <a:pt x="391934" y="2255458"/>
                    <a:pt x="367747" y="2262249"/>
                    <a:pt x="367747" y="2262249"/>
                  </a:cubicBezTo>
                  <a:cubicBezTo>
                    <a:pt x="339083" y="2290915"/>
                    <a:pt x="375499" y="2256050"/>
                    <a:pt x="338059" y="2286000"/>
                  </a:cubicBezTo>
                  <a:cubicBezTo>
                    <a:pt x="333687" y="2289497"/>
                    <a:pt x="331190" y="2295371"/>
                    <a:pt x="326183" y="2297875"/>
                  </a:cubicBezTo>
                  <a:cubicBezTo>
                    <a:pt x="314987" y="2303473"/>
                    <a:pt x="302432" y="2305793"/>
                    <a:pt x="290557" y="2309751"/>
                  </a:cubicBezTo>
                  <a:cubicBezTo>
                    <a:pt x="258735" y="2320358"/>
                    <a:pt x="286032" y="2312075"/>
                    <a:pt x="243056" y="2321626"/>
                  </a:cubicBezTo>
                  <a:cubicBezTo>
                    <a:pt x="192668" y="2332824"/>
                    <a:pt x="249780" y="2323211"/>
                    <a:pt x="177742" y="2333501"/>
                  </a:cubicBezTo>
                  <a:cubicBezTo>
                    <a:pt x="165867" y="2337460"/>
                    <a:pt x="152532" y="2338434"/>
                    <a:pt x="142116" y="2345377"/>
                  </a:cubicBezTo>
                  <a:cubicBezTo>
                    <a:pt x="98093" y="2374725"/>
                    <a:pt x="120485" y="2366328"/>
                    <a:pt x="76802" y="2375065"/>
                  </a:cubicBezTo>
                  <a:cubicBezTo>
                    <a:pt x="72843" y="2379023"/>
                    <a:pt x="69726" y="2384060"/>
                    <a:pt x="64926" y="2386940"/>
                  </a:cubicBezTo>
                  <a:cubicBezTo>
                    <a:pt x="55796" y="2392418"/>
                    <a:pt x="23812" y="2397538"/>
                    <a:pt x="17425" y="2398816"/>
                  </a:cubicBezTo>
                  <a:cubicBezTo>
                    <a:pt x="718" y="2448935"/>
                    <a:pt x="0" y="2443900"/>
                    <a:pt x="17425" y="2535382"/>
                  </a:cubicBezTo>
                  <a:cubicBezTo>
                    <a:pt x="18596" y="2541530"/>
                    <a:pt x="29300" y="2539341"/>
                    <a:pt x="35238" y="2541320"/>
                  </a:cubicBezTo>
                  <a:cubicBezTo>
                    <a:pt x="39196" y="2547258"/>
                    <a:pt x="41541" y="2554675"/>
                    <a:pt x="47113" y="2559133"/>
                  </a:cubicBezTo>
                  <a:cubicBezTo>
                    <a:pt x="52000" y="2563043"/>
                    <a:pt x="6539" y="2566060"/>
                    <a:pt x="47113" y="25650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2667000" cy="50292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OJAČANI ČESTICAMA</a:t>
            </a:r>
            <a:endParaRPr lang="en-US" sz="2600" b="1" dirty="0" smtClean="0"/>
          </a:p>
          <a:p>
            <a:pPr marL="0" indent="0" algn="ctr">
              <a:buNone/>
              <a:defRPr/>
            </a:pPr>
            <a:r>
              <a:rPr lang="en-US" sz="2600" b="1" dirty="0" smtClean="0"/>
              <a:t>(</a:t>
            </a:r>
            <a:r>
              <a:rPr lang="sr-Latn-CS" sz="2600" b="1" dirty="0" smtClean="0"/>
              <a:t>PARTIKULITNI</a:t>
            </a:r>
            <a:r>
              <a:rPr lang="en-US" sz="2600" b="1" dirty="0" smtClean="0"/>
              <a:t>)</a:t>
            </a:r>
            <a:endParaRPr lang="sr-Latn-CS" sz="2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828800"/>
            <a:ext cx="2286000" cy="5029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 smtClean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7086600" y="1828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 dirty="0">
                <a:latin typeface="Calibri" pitchFamily="34" charset="0"/>
              </a:rPr>
              <a:t>LAMINATNI</a:t>
            </a:r>
            <a:r>
              <a:rPr lang="sr-Latn-CS" sz="3200" dirty="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4267199" y="1219201"/>
            <a:ext cx="8382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031087">
            <a:off x="1492845" y="1242436"/>
            <a:ext cx="1066512" cy="367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3140773">
            <a:off x="6947338" y="1227192"/>
            <a:ext cx="931709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93243" y="3505200"/>
          <a:ext cx="8950757" cy="2115018"/>
        </p:xfrm>
        <a:graphic>
          <a:graphicData uri="http://schemas.openxmlformats.org/presentationml/2006/ole">
            <p:oleObj spid="_x0000_s1025" name="Bitmap Image" r:id="rId3" imgW="7876190" imgH="1838095" progId="PBrush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Kompozitni</a:t>
            </a:r>
            <a:r>
              <a:rPr lang="en-US" dirty="0" smtClean="0"/>
              <a:t> </a:t>
            </a:r>
            <a:r>
              <a:rPr lang="sr-Latn-CS" dirty="0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ojačani</a:t>
            </a:r>
            <a:r>
              <a:rPr lang="en-US" dirty="0" smtClean="0"/>
              <a:t> </a:t>
            </a:r>
            <a:r>
              <a:rPr lang="en-US" dirty="0" err="1" smtClean="0"/>
              <a:t>česticama</a:t>
            </a:r>
            <a:r>
              <a:rPr lang="en-US" dirty="0" smtClean="0"/>
              <a:t> (</a:t>
            </a:r>
            <a:r>
              <a:rPr lang="en-US" dirty="0" err="1" smtClean="0"/>
              <a:t>partikulitni</a:t>
            </a:r>
            <a:r>
              <a:rPr lang="en-US" dirty="0" smtClean="0"/>
              <a:t>)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partikulitnih</a:t>
            </a:r>
            <a:r>
              <a:rPr lang="en-US" dirty="0" smtClean="0"/>
              <a:t> </a:t>
            </a:r>
            <a:r>
              <a:rPr lang="en-US" dirty="0" err="1" smtClean="0"/>
              <a:t>kompozitnih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Konvencionalni</a:t>
            </a:r>
            <a:r>
              <a:rPr lang="en-US" dirty="0" smtClean="0"/>
              <a:t> </a:t>
            </a:r>
            <a:r>
              <a:rPr lang="en-US" dirty="0" err="1" smtClean="0"/>
              <a:t>partikulitni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Disperziono</a:t>
            </a:r>
            <a:r>
              <a:rPr lang="en-US" dirty="0" smtClean="0"/>
              <a:t> </a:t>
            </a:r>
            <a:r>
              <a:rPr lang="en-US" dirty="0" err="1" smtClean="0"/>
              <a:t>ojačani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Partikulitni</a:t>
            </a:r>
            <a:r>
              <a:rPr lang="en-US" dirty="0" smtClean="0"/>
              <a:t> </a:t>
            </a:r>
            <a:r>
              <a:rPr lang="en-US" dirty="0" err="1" smtClean="0"/>
              <a:t>nanokompozitni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endParaRPr lang="sr-Latn-C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Konvencionali</a:t>
            </a:r>
            <a:r>
              <a:rPr lang="en-US" dirty="0" smtClean="0"/>
              <a:t> </a:t>
            </a:r>
            <a:r>
              <a:rPr lang="en-US" dirty="0" err="1" smtClean="0"/>
              <a:t>partikulitni</a:t>
            </a:r>
            <a:r>
              <a:rPr lang="en-US" dirty="0" smtClean="0"/>
              <a:t> </a:t>
            </a:r>
            <a:r>
              <a:rPr lang="en-US" dirty="0" err="1" smtClean="0"/>
              <a:t>kompozitni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Sadrže</a:t>
            </a:r>
            <a:r>
              <a:rPr lang="en-US" dirty="0" smtClean="0"/>
              <a:t> </a:t>
            </a:r>
            <a:r>
              <a:rPr lang="en-US" dirty="0" err="1" smtClean="0"/>
              <a:t>čestice</a:t>
            </a:r>
            <a:r>
              <a:rPr lang="en-US" dirty="0" smtClean="0"/>
              <a:t> </a:t>
            </a:r>
            <a:r>
              <a:rPr lang="en-US" dirty="0" err="1" smtClean="0"/>
              <a:t>veličine</a:t>
            </a:r>
            <a:r>
              <a:rPr lang="en-US" dirty="0" smtClean="0"/>
              <a:t> do 1 mm, </a:t>
            </a:r>
            <a:r>
              <a:rPr lang="en-US" dirty="0" err="1" smtClean="0"/>
              <a:t>koje</a:t>
            </a:r>
            <a:r>
              <a:rPr lang="en-US" dirty="0" smtClean="0"/>
              <a:t> ne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blokiraju</a:t>
            </a:r>
            <a:r>
              <a:rPr lang="en-US" dirty="0" smtClean="0"/>
              <a:t> </a:t>
            </a:r>
            <a:r>
              <a:rPr lang="en-US" dirty="0" err="1" smtClean="0"/>
              <a:t>dislokacije</a:t>
            </a:r>
            <a:endParaRPr lang="en-US" dirty="0" smtClean="0"/>
          </a:p>
          <a:p>
            <a:r>
              <a:rPr lang="sr-Latn-CS" dirty="0" smtClean="0"/>
              <a:t>Cilj ojačavanja česticama nije postizanje čvrstoće, već dobijanja nestandardnih kombinacija osobina.</a:t>
            </a:r>
          </a:p>
          <a:p>
            <a:r>
              <a:rPr lang="sr-Latn-CS" dirty="0" smtClean="0"/>
              <a:t>Pravilo smeše </a:t>
            </a:r>
            <a:r>
              <a:rPr lang="en-US" dirty="0" smtClean="0"/>
              <a:t>ne </a:t>
            </a:r>
            <a:r>
              <a:rPr lang="en-US" dirty="0" err="1" smtClean="0"/>
              <a:t>važi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mehaničke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,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gustinu</a:t>
            </a:r>
            <a:r>
              <a:rPr lang="en-US" dirty="0" smtClean="0"/>
              <a:t>:</a:t>
            </a:r>
            <a:endParaRPr lang="sr-Latn-CS" dirty="0"/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2819400" y="580138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800" b="1" dirty="0">
                <a:latin typeface="Calibri" pitchFamily="34" charset="0"/>
                <a:sym typeface="Symbol"/>
              </a:rPr>
              <a:t></a:t>
            </a:r>
            <a:r>
              <a:rPr lang="sr-Latn-CS" sz="2800" b="1" baseline="-25000" dirty="0" smtClean="0">
                <a:latin typeface="Calibri" pitchFamily="34" charset="0"/>
              </a:rPr>
              <a:t>K</a:t>
            </a:r>
            <a:r>
              <a:rPr lang="sr-Latn-CS" sz="2800" b="1" dirty="0" smtClean="0">
                <a:latin typeface="Calibri" pitchFamily="34" charset="0"/>
              </a:rPr>
              <a:t>=f</a:t>
            </a:r>
            <a:r>
              <a:rPr lang="sr-Latn-CS" sz="2800" b="1" baseline="-25000" dirty="0" smtClean="0">
                <a:latin typeface="Calibri" pitchFamily="34" charset="0"/>
              </a:rPr>
              <a:t>osn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 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o</a:t>
            </a:r>
            <a:r>
              <a:rPr lang="sr-Latn-CS" sz="2800" b="1" baseline="-25000" dirty="0" smtClean="0">
                <a:latin typeface="Calibri" pitchFamily="34" charset="0"/>
              </a:rPr>
              <a:t>sn</a:t>
            </a:r>
            <a:r>
              <a:rPr lang="sr-Latn-CS" sz="2800" b="1" dirty="0" smtClean="0">
                <a:latin typeface="Calibri" pitchFamily="34" charset="0"/>
              </a:rPr>
              <a:t>+f</a:t>
            </a:r>
            <a:r>
              <a:rPr lang="sr-Latn-CS" sz="2800" b="1" baseline="-25000" dirty="0" smtClean="0">
                <a:latin typeface="Calibri" pitchFamily="34" charset="0"/>
              </a:rPr>
              <a:t>ojač</a:t>
            </a:r>
            <a:r>
              <a:rPr lang="sr-Latn-CS" sz="2800" b="1" dirty="0" smtClean="0">
                <a:latin typeface="Calibri" pitchFamily="34" charset="0"/>
                <a:sym typeface="Symbol"/>
              </a:rPr>
              <a:t> </a:t>
            </a:r>
            <a:r>
              <a:rPr lang="sr-Latn-CS" sz="2800" b="1" baseline="-25000" dirty="0" smtClean="0">
                <a:latin typeface="Calibri" pitchFamily="34" charset="0"/>
                <a:sym typeface="Symbol"/>
              </a:rPr>
              <a:t>ojač</a:t>
            </a:r>
            <a:endParaRPr lang="sr-Latn-CS" sz="2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4572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Primeri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brusni</a:t>
            </a:r>
            <a:r>
              <a:rPr lang="en-US" sz="2400" dirty="0" smtClean="0"/>
              <a:t> </a:t>
            </a:r>
            <a:r>
              <a:rPr lang="en-US" sz="2400" dirty="0" err="1" smtClean="0"/>
              <a:t>alati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električni</a:t>
            </a:r>
            <a:r>
              <a:rPr lang="en-US" sz="2400" dirty="0" smtClean="0"/>
              <a:t> </a:t>
            </a:r>
            <a:r>
              <a:rPr lang="en-US" sz="2400" dirty="0" err="1" smtClean="0"/>
              <a:t>kontakti</a:t>
            </a:r>
            <a:endParaRPr lang="en-US" sz="2400" dirty="0" smtClean="0"/>
          </a:p>
          <a:p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err="1" smtClean="0"/>
              <a:t>Brusni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alati</a:t>
            </a:r>
            <a:r>
              <a:rPr lang="en-US" sz="2400" b="1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sastoje</a:t>
            </a:r>
            <a:r>
              <a:rPr lang="en-US" sz="2400" dirty="0" smtClean="0"/>
              <a:t> se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brusnih</a:t>
            </a:r>
            <a:r>
              <a:rPr lang="en-US" sz="2400" dirty="0" smtClean="0"/>
              <a:t> </a:t>
            </a:r>
            <a:r>
              <a:rPr lang="en-US" sz="2400" dirty="0" err="1" smtClean="0"/>
              <a:t>zrna</a:t>
            </a:r>
            <a:r>
              <a:rPr lang="en-US" sz="2400" dirty="0" smtClean="0"/>
              <a:t> (</a:t>
            </a:r>
            <a:r>
              <a:rPr lang="en-US" sz="2400" dirty="0" err="1" smtClean="0"/>
              <a:t>tvrda</a:t>
            </a:r>
            <a:r>
              <a:rPr lang="en-US" sz="2400" dirty="0" smtClean="0"/>
              <a:t> </a:t>
            </a:r>
            <a:r>
              <a:rPr lang="en-US" sz="2400" dirty="0" err="1" smtClean="0"/>
              <a:t>keramika</a:t>
            </a:r>
            <a:r>
              <a:rPr lang="en-US" sz="2400" dirty="0" smtClean="0"/>
              <a:t>: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</a:t>
            </a:r>
            <a:r>
              <a:rPr lang="en-US" sz="2400" dirty="0" err="1" smtClean="0"/>
              <a:t>SiC</a:t>
            </a:r>
            <a:r>
              <a:rPr lang="en-US" sz="2400" dirty="0" smtClean="0"/>
              <a:t>…), </a:t>
            </a:r>
            <a:r>
              <a:rPr lang="en-US" sz="2400" dirty="0" err="1" smtClean="0"/>
              <a:t>vezivnog</a:t>
            </a:r>
            <a:r>
              <a:rPr lang="en-US" sz="2400" dirty="0" smtClean="0"/>
              <a:t> </a:t>
            </a:r>
            <a:r>
              <a:rPr lang="en-US" sz="2400" dirty="0" err="1" smtClean="0"/>
              <a:t>sredstva</a:t>
            </a:r>
            <a:r>
              <a:rPr lang="en-US" sz="2400" dirty="0" smtClean="0"/>
              <a:t> (</a:t>
            </a:r>
            <a:r>
              <a:rPr lang="en-US" sz="2400" dirty="0" err="1" smtClean="0"/>
              <a:t>polimer</a:t>
            </a:r>
            <a:r>
              <a:rPr lang="en-US" sz="2400" dirty="0" smtClean="0"/>
              <a:t>, </a:t>
            </a:r>
            <a:r>
              <a:rPr lang="en-US" sz="2400" dirty="0" err="1" smtClean="0"/>
              <a:t>elastomer</a:t>
            </a:r>
            <a:r>
              <a:rPr lang="en-US" sz="2400" dirty="0" smtClean="0"/>
              <a:t>,…)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pora</a:t>
            </a: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b="1" dirty="0" err="1" smtClean="0"/>
              <a:t>Električni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kontakti</a:t>
            </a:r>
            <a:r>
              <a:rPr lang="en-US" sz="2400" b="1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dobijeni</a:t>
            </a:r>
            <a:r>
              <a:rPr lang="en-US" sz="2400" dirty="0" smtClean="0"/>
              <a:t> </a:t>
            </a:r>
            <a:r>
              <a:rPr lang="en-US" sz="2400" dirty="0" err="1" smtClean="0"/>
              <a:t>nepotpunim</a:t>
            </a:r>
            <a:r>
              <a:rPr lang="en-US" sz="2400" dirty="0" smtClean="0"/>
              <a:t> </a:t>
            </a:r>
            <a:r>
              <a:rPr lang="en-US" sz="2400" dirty="0" err="1" smtClean="0"/>
              <a:t>sinterovanjem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se </a:t>
            </a:r>
            <a:r>
              <a:rPr lang="en-US" sz="2400" dirty="0" err="1" smtClean="0"/>
              <a:t>poroznost</a:t>
            </a:r>
            <a:r>
              <a:rPr lang="en-US" sz="2400" dirty="0" smtClean="0"/>
              <a:t> </a:t>
            </a:r>
            <a:r>
              <a:rPr lang="en-US" sz="2400" dirty="0" err="1" smtClean="0"/>
              <a:t>volfram-karbida</a:t>
            </a:r>
            <a:r>
              <a:rPr lang="en-US" sz="2400" dirty="0" smtClean="0"/>
              <a:t> (</a:t>
            </a:r>
            <a:r>
              <a:rPr lang="en-US" sz="2400" dirty="0" err="1" smtClean="0"/>
              <a:t>otpornost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habanje</a:t>
            </a:r>
            <a:r>
              <a:rPr lang="en-US" sz="2400" dirty="0" smtClean="0"/>
              <a:t>) </a:t>
            </a:r>
            <a:r>
              <a:rPr lang="en-US" sz="2400" dirty="0" err="1" smtClean="0"/>
              <a:t>popunjava</a:t>
            </a:r>
            <a:r>
              <a:rPr lang="en-US" sz="2400" dirty="0" smtClean="0"/>
              <a:t> </a:t>
            </a:r>
            <a:r>
              <a:rPr lang="en-US" sz="2400" dirty="0" err="1" smtClean="0"/>
              <a:t>srebrom</a:t>
            </a:r>
            <a:r>
              <a:rPr lang="en-US" sz="2400" dirty="0" smtClean="0"/>
              <a:t> (</a:t>
            </a:r>
            <a:r>
              <a:rPr lang="en-US" sz="2400" dirty="0" err="1" smtClean="0"/>
              <a:t>visoka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električna</a:t>
            </a:r>
            <a:r>
              <a:rPr lang="en-US" sz="2400" dirty="0" smtClean="0"/>
              <a:t> </a:t>
            </a:r>
            <a:r>
              <a:rPr lang="en-US" sz="2400" dirty="0" err="1" smtClean="0"/>
              <a:t>provodljivost</a:t>
            </a:r>
            <a:r>
              <a:rPr lang="en-US" sz="2400" dirty="0" smtClean="0"/>
              <a:t>)</a:t>
            </a:r>
            <a:endParaRPr lang="sr-Latn-CS" sz="24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228600" y="2133600"/>
            <a:ext cx="281353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048000" y="2209800"/>
            <a:ext cx="13716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Documents and Settings\Sebastian Balos\My Documents\Slijpstee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209800"/>
            <a:ext cx="1905000" cy="1524000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0400" y="2209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1752600" y="4953001"/>
            <a:ext cx="577453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800</Words>
  <Application>Microsoft Office PowerPoint</Application>
  <PresentationFormat>On-screen Show (4:3)</PresentationFormat>
  <Paragraphs>206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Bitmap Image</vt:lpstr>
      <vt:lpstr>Kompozitni materijali</vt:lpstr>
      <vt:lpstr>Definicija</vt:lpstr>
      <vt:lpstr>Slide 3</vt:lpstr>
      <vt:lpstr>Materijali osnove kompozitnih materijala</vt:lpstr>
      <vt:lpstr>Projektovanje kompozitnih materijala</vt:lpstr>
      <vt:lpstr>Podela kompozitnih materijala</vt:lpstr>
      <vt:lpstr>Kompozitni materijali ojačani česticama (partikulitni)</vt:lpstr>
      <vt:lpstr>Konvencionali partikulitni kompozitni materijali</vt:lpstr>
      <vt:lpstr>Slide 9</vt:lpstr>
      <vt:lpstr>Disperziono ojačani  </vt:lpstr>
      <vt:lpstr>Slide 11</vt:lpstr>
      <vt:lpstr>Partikulitni nanokompozitni materijali  </vt:lpstr>
      <vt:lpstr>Slide 13</vt:lpstr>
      <vt:lpstr>Kompozitni materijali ojačani vlaknima</vt:lpstr>
      <vt:lpstr>Kompozitni materijali ojačani kratkim vlaknima</vt:lpstr>
      <vt:lpstr>Kompozitni materijali ojačani dugim vlaknima</vt:lpstr>
      <vt:lpstr>Slide 17</vt:lpstr>
      <vt:lpstr>Slide 18</vt:lpstr>
      <vt:lpstr>Laminatni kompozitni materijali</vt:lpstr>
      <vt:lpstr>Slide 20</vt:lpstr>
      <vt:lpstr>Hvala na pažnji!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Kompozitni materijali</dc:title>
  <dc:creator>Korisnik</dc:creator>
  <cp:lastModifiedBy>Korisnik</cp:lastModifiedBy>
  <cp:revision>37</cp:revision>
  <dcterms:created xsi:type="dcterms:W3CDTF">2013-11-25T20:29:50Z</dcterms:created>
  <dcterms:modified xsi:type="dcterms:W3CDTF">2013-11-27T22:29:24Z</dcterms:modified>
</cp:coreProperties>
</file>